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57" r:id="rId3"/>
    <p:sldId id="264" r:id="rId4"/>
    <p:sldId id="2147472953" r:id="rId5"/>
    <p:sldId id="2147472963" r:id="rId6"/>
    <p:sldId id="2147472954" r:id="rId7"/>
    <p:sldId id="2147472964" r:id="rId8"/>
    <p:sldId id="2147472957" r:id="rId9"/>
    <p:sldId id="2147472701" r:id="rId10"/>
    <p:sldId id="276" r:id="rId11"/>
    <p:sldId id="289" r:id="rId12"/>
    <p:sldId id="283" r:id="rId13"/>
    <p:sldId id="278" r:id="rId14"/>
    <p:sldId id="284" r:id="rId15"/>
    <p:sldId id="292" r:id="rId16"/>
    <p:sldId id="2147472955" r:id="rId17"/>
    <p:sldId id="2147472956" r:id="rId18"/>
    <p:sldId id="286" r:id="rId19"/>
    <p:sldId id="2147472970" r:id="rId20"/>
    <p:sldId id="285" r:id="rId21"/>
    <p:sldId id="295" r:id="rId22"/>
    <p:sldId id="268" r:id="rId23"/>
    <p:sldId id="301" r:id="rId24"/>
    <p:sldId id="290" r:id="rId25"/>
    <p:sldId id="2147472959" r:id="rId26"/>
    <p:sldId id="2147472967" r:id="rId27"/>
    <p:sldId id="2147472961" r:id="rId28"/>
    <p:sldId id="2147472969" r:id="rId29"/>
    <p:sldId id="288" r:id="rId30"/>
    <p:sldId id="2147472972" r:id="rId3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14C37898-7307-46E5-8C8B-1EDE3C17968C}">
          <p14:sldIdLst>
            <p14:sldId id="257"/>
            <p14:sldId id="264"/>
            <p14:sldId id="2147472953"/>
            <p14:sldId id="2147472963"/>
            <p14:sldId id="2147472954"/>
            <p14:sldId id="2147472964"/>
            <p14:sldId id="2147472957"/>
            <p14:sldId id="2147472701"/>
            <p14:sldId id="276"/>
            <p14:sldId id="289"/>
            <p14:sldId id="283"/>
          </p14:sldIdLst>
        </p14:section>
        <p14:section name="Dian" id="{F5049D8F-392A-4162-B0D1-1C134E3F1CAD}">
          <p14:sldIdLst>
            <p14:sldId id="278"/>
            <p14:sldId id="284"/>
            <p14:sldId id="292"/>
            <p14:sldId id="2147472955"/>
            <p14:sldId id="2147472956"/>
            <p14:sldId id="286"/>
            <p14:sldId id="2147472970"/>
            <p14:sldId id="285"/>
            <p14:sldId id="295"/>
            <p14:sldId id="268"/>
          </p14:sldIdLst>
        </p14:section>
        <p14:section name="JP" id="{D343D258-9EF1-430C-99C7-C8A47FC080C1}">
          <p14:sldIdLst>
            <p14:sldId id="301"/>
            <p14:sldId id="290"/>
            <p14:sldId id="2147472959"/>
            <p14:sldId id="2147472967"/>
            <p14:sldId id="2147472961"/>
            <p14:sldId id="2147472969"/>
            <p14:sldId id="288"/>
            <p14:sldId id="2147472972"/>
          </p14:sldIdLst>
        </p14:section>
        <p14:section name="Templates" id="{76614ED3-07D8-451A-9FFB-C2A6403EFB5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5452"/>
    <a:srgbClr val="4FC2A1"/>
    <a:srgbClr val="64522C"/>
    <a:srgbClr val="1E4263"/>
    <a:srgbClr val="BB4EAC"/>
    <a:srgbClr val="77FF77"/>
    <a:srgbClr val="69D794"/>
    <a:srgbClr val="1B1A19"/>
    <a:srgbClr val="8470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BDC7E2-0EFD-417F-BAE7-2EE6D01820C5}" v="15" dt="2024-12-16T08:24:45.3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8" autoAdjust="0"/>
    <p:restoredTop sz="86170" autoAdjust="0"/>
  </p:normalViewPr>
  <p:slideViewPr>
    <p:cSldViewPr snapToGrid="0">
      <p:cViewPr varScale="1">
        <p:scale>
          <a:sx n="105" d="100"/>
          <a:sy n="105" d="100"/>
        </p:scale>
        <p:origin x="10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 van Heijningen" userId="b07e347f-09b2-4d0b-91a8-3fbfb8b1231b" providerId="ADAL" clId="{F0BDC7E2-0EFD-417F-BAE7-2EE6D01820C5}"/>
    <pc:docChg chg="undo custSel delSld modSld sldOrd modSection">
      <pc:chgData name="Dian van Heijningen" userId="b07e347f-09b2-4d0b-91a8-3fbfb8b1231b" providerId="ADAL" clId="{F0BDC7E2-0EFD-417F-BAE7-2EE6D01820C5}" dt="2024-12-16T08:24:45.313" v="91"/>
      <pc:docMkLst>
        <pc:docMk/>
      </pc:docMkLst>
      <pc:sldChg chg="delSp mod delAnim">
        <pc:chgData name="Dian van Heijningen" userId="b07e347f-09b2-4d0b-91a8-3fbfb8b1231b" providerId="ADAL" clId="{F0BDC7E2-0EFD-417F-BAE7-2EE6D01820C5}" dt="2024-12-15T16:57:18.392" v="61" actId="478"/>
        <pc:sldMkLst>
          <pc:docMk/>
          <pc:sldMk cId="1379847070" sldId="257"/>
        </pc:sldMkLst>
        <pc:picChg chg="del">
          <ac:chgData name="Dian van Heijningen" userId="b07e347f-09b2-4d0b-91a8-3fbfb8b1231b" providerId="ADAL" clId="{F0BDC7E2-0EFD-417F-BAE7-2EE6D01820C5}" dt="2024-12-15T16:57:18.392" v="61" actId="478"/>
          <ac:picMkLst>
            <pc:docMk/>
            <pc:sldMk cId="1379847070" sldId="257"/>
            <ac:picMk id="5" creationId="{866B6309-EE9C-5751-CEA2-FF2F03EEF03F}"/>
          </ac:picMkLst>
        </pc:picChg>
      </pc:sldChg>
      <pc:sldChg chg="del">
        <pc:chgData name="Dian van Heijningen" userId="b07e347f-09b2-4d0b-91a8-3fbfb8b1231b" providerId="ADAL" clId="{F0BDC7E2-0EFD-417F-BAE7-2EE6D01820C5}" dt="2024-12-15T10:44:29.640" v="39" actId="47"/>
        <pc:sldMkLst>
          <pc:docMk/>
          <pc:sldMk cId="900470123" sldId="258"/>
        </pc:sldMkLst>
      </pc:sldChg>
      <pc:sldChg chg="del">
        <pc:chgData name="Dian van Heijningen" userId="b07e347f-09b2-4d0b-91a8-3fbfb8b1231b" providerId="ADAL" clId="{F0BDC7E2-0EFD-417F-BAE7-2EE6D01820C5}" dt="2024-12-15T10:44:11.059" v="25" actId="47"/>
        <pc:sldMkLst>
          <pc:docMk/>
          <pc:sldMk cId="5720783" sldId="259"/>
        </pc:sldMkLst>
      </pc:sldChg>
      <pc:sldChg chg="del">
        <pc:chgData name="Dian van Heijningen" userId="b07e347f-09b2-4d0b-91a8-3fbfb8b1231b" providerId="ADAL" clId="{F0BDC7E2-0EFD-417F-BAE7-2EE6D01820C5}" dt="2024-12-15T10:44:28.214" v="37" actId="47"/>
        <pc:sldMkLst>
          <pc:docMk/>
          <pc:sldMk cId="857849175" sldId="260"/>
        </pc:sldMkLst>
      </pc:sldChg>
      <pc:sldChg chg="del">
        <pc:chgData name="Dian van Heijningen" userId="b07e347f-09b2-4d0b-91a8-3fbfb8b1231b" providerId="ADAL" clId="{F0BDC7E2-0EFD-417F-BAE7-2EE6D01820C5}" dt="2024-12-15T10:44:28.975" v="38" actId="47"/>
        <pc:sldMkLst>
          <pc:docMk/>
          <pc:sldMk cId="3246663629" sldId="261"/>
        </pc:sldMkLst>
      </pc:sldChg>
      <pc:sldChg chg="del">
        <pc:chgData name="Dian van Heijningen" userId="b07e347f-09b2-4d0b-91a8-3fbfb8b1231b" providerId="ADAL" clId="{F0BDC7E2-0EFD-417F-BAE7-2EE6D01820C5}" dt="2024-12-15T10:44:30.202" v="40" actId="47"/>
        <pc:sldMkLst>
          <pc:docMk/>
          <pc:sldMk cId="3396974453" sldId="262"/>
        </pc:sldMkLst>
      </pc:sldChg>
      <pc:sldChg chg="del">
        <pc:chgData name="Dian van Heijningen" userId="b07e347f-09b2-4d0b-91a8-3fbfb8b1231b" providerId="ADAL" clId="{F0BDC7E2-0EFD-417F-BAE7-2EE6D01820C5}" dt="2024-12-15T10:44:30.780" v="41" actId="47"/>
        <pc:sldMkLst>
          <pc:docMk/>
          <pc:sldMk cId="3103001601" sldId="263"/>
        </pc:sldMkLst>
      </pc:sldChg>
      <pc:sldChg chg="del">
        <pc:chgData name="Dian van Heijningen" userId="b07e347f-09b2-4d0b-91a8-3fbfb8b1231b" providerId="ADAL" clId="{F0BDC7E2-0EFD-417F-BAE7-2EE6D01820C5}" dt="2024-12-15T10:44:31.468" v="42" actId="47"/>
        <pc:sldMkLst>
          <pc:docMk/>
          <pc:sldMk cId="2887168649" sldId="265"/>
        </pc:sldMkLst>
      </pc:sldChg>
      <pc:sldChg chg="del">
        <pc:chgData name="Dian van Heijningen" userId="b07e347f-09b2-4d0b-91a8-3fbfb8b1231b" providerId="ADAL" clId="{F0BDC7E2-0EFD-417F-BAE7-2EE6D01820C5}" dt="2024-12-15T10:44:32.104" v="43" actId="47"/>
        <pc:sldMkLst>
          <pc:docMk/>
          <pc:sldMk cId="63400303" sldId="267"/>
        </pc:sldMkLst>
      </pc:sldChg>
      <pc:sldChg chg="modAnim">
        <pc:chgData name="Dian van Heijningen" userId="b07e347f-09b2-4d0b-91a8-3fbfb8b1231b" providerId="ADAL" clId="{F0BDC7E2-0EFD-417F-BAE7-2EE6D01820C5}" dt="2024-12-16T08:21:45.903" v="85"/>
        <pc:sldMkLst>
          <pc:docMk/>
          <pc:sldMk cId="2657952315" sldId="268"/>
        </pc:sldMkLst>
      </pc:sldChg>
      <pc:sldChg chg="del">
        <pc:chgData name="Dian van Heijningen" userId="b07e347f-09b2-4d0b-91a8-3fbfb8b1231b" providerId="ADAL" clId="{F0BDC7E2-0EFD-417F-BAE7-2EE6D01820C5}" dt="2024-12-15T10:44:34.087" v="45" actId="47"/>
        <pc:sldMkLst>
          <pc:docMk/>
          <pc:sldMk cId="2877894391" sldId="269"/>
        </pc:sldMkLst>
      </pc:sldChg>
      <pc:sldChg chg="del">
        <pc:chgData name="Dian van Heijningen" userId="b07e347f-09b2-4d0b-91a8-3fbfb8b1231b" providerId="ADAL" clId="{F0BDC7E2-0EFD-417F-BAE7-2EE6D01820C5}" dt="2024-12-15T10:44:36.486" v="49" actId="47"/>
        <pc:sldMkLst>
          <pc:docMk/>
          <pc:sldMk cId="2698597664" sldId="271"/>
        </pc:sldMkLst>
      </pc:sldChg>
      <pc:sldChg chg="del">
        <pc:chgData name="Dian van Heijningen" userId="b07e347f-09b2-4d0b-91a8-3fbfb8b1231b" providerId="ADAL" clId="{F0BDC7E2-0EFD-417F-BAE7-2EE6D01820C5}" dt="2024-12-15T10:44:13.884" v="27" actId="47"/>
        <pc:sldMkLst>
          <pc:docMk/>
          <pc:sldMk cId="977413872" sldId="273"/>
        </pc:sldMkLst>
      </pc:sldChg>
      <pc:sldChg chg="del">
        <pc:chgData name="Dian van Heijningen" userId="b07e347f-09b2-4d0b-91a8-3fbfb8b1231b" providerId="ADAL" clId="{F0BDC7E2-0EFD-417F-BAE7-2EE6D01820C5}" dt="2024-12-15T10:44:37.212" v="50" actId="47"/>
        <pc:sldMkLst>
          <pc:docMk/>
          <pc:sldMk cId="1085234967" sldId="274"/>
        </pc:sldMkLst>
      </pc:sldChg>
      <pc:sldChg chg="modNotesTx">
        <pc:chgData name="Dian van Heijningen" userId="b07e347f-09b2-4d0b-91a8-3fbfb8b1231b" providerId="ADAL" clId="{F0BDC7E2-0EFD-417F-BAE7-2EE6D01820C5}" dt="2024-12-15T10:42:23.355" v="11" actId="6549"/>
        <pc:sldMkLst>
          <pc:docMk/>
          <pc:sldMk cId="2979400394" sldId="276"/>
        </pc:sldMkLst>
      </pc:sldChg>
      <pc:sldChg chg="del">
        <pc:chgData name="Dian van Heijningen" userId="b07e347f-09b2-4d0b-91a8-3fbfb8b1231b" providerId="ADAL" clId="{F0BDC7E2-0EFD-417F-BAE7-2EE6D01820C5}" dt="2024-12-15T10:44:34.868" v="46" actId="47"/>
        <pc:sldMkLst>
          <pc:docMk/>
          <pc:sldMk cId="463569672" sldId="279"/>
        </pc:sldMkLst>
      </pc:sldChg>
      <pc:sldChg chg="del">
        <pc:chgData name="Dian van Heijningen" userId="b07e347f-09b2-4d0b-91a8-3fbfb8b1231b" providerId="ADAL" clId="{F0BDC7E2-0EFD-417F-BAE7-2EE6D01820C5}" dt="2024-12-15T10:44:17.560" v="30" actId="47"/>
        <pc:sldMkLst>
          <pc:docMk/>
          <pc:sldMk cId="3179214654" sldId="280"/>
        </pc:sldMkLst>
      </pc:sldChg>
      <pc:sldChg chg="del">
        <pc:chgData name="Dian van Heijningen" userId="b07e347f-09b2-4d0b-91a8-3fbfb8b1231b" providerId="ADAL" clId="{F0BDC7E2-0EFD-417F-BAE7-2EE6D01820C5}" dt="2024-12-15T10:44:15.045" v="28" actId="47"/>
        <pc:sldMkLst>
          <pc:docMk/>
          <pc:sldMk cId="1856819040" sldId="281"/>
        </pc:sldMkLst>
      </pc:sldChg>
      <pc:sldChg chg="del">
        <pc:chgData name="Dian van Heijningen" userId="b07e347f-09b2-4d0b-91a8-3fbfb8b1231b" providerId="ADAL" clId="{F0BDC7E2-0EFD-417F-BAE7-2EE6D01820C5}" dt="2024-12-15T10:44:16.304" v="29" actId="47"/>
        <pc:sldMkLst>
          <pc:docMk/>
          <pc:sldMk cId="696715718" sldId="282"/>
        </pc:sldMkLst>
      </pc:sldChg>
      <pc:sldChg chg="modAnim modNotesTx">
        <pc:chgData name="Dian van Heijningen" userId="b07e347f-09b2-4d0b-91a8-3fbfb8b1231b" providerId="ADAL" clId="{F0BDC7E2-0EFD-417F-BAE7-2EE6D01820C5}" dt="2024-12-16T08:23:38.475" v="87"/>
        <pc:sldMkLst>
          <pc:docMk/>
          <pc:sldMk cId="1400837695" sldId="284"/>
        </pc:sldMkLst>
      </pc:sldChg>
      <pc:sldChg chg="delSp mod delAnim modNotesTx">
        <pc:chgData name="Dian van Heijningen" userId="b07e347f-09b2-4d0b-91a8-3fbfb8b1231b" providerId="ADAL" clId="{F0BDC7E2-0EFD-417F-BAE7-2EE6D01820C5}" dt="2024-12-16T08:00:03.365" v="67" actId="478"/>
        <pc:sldMkLst>
          <pc:docMk/>
          <pc:sldMk cId="961867918" sldId="285"/>
        </pc:sldMkLst>
        <pc:picChg chg="del">
          <ac:chgData name="Dian van Heijningen" userId="b07e347f-09b2-4d0b-91a8-3fbfb8b1231b" providerId="ADAL" clId="{F0BDC7E2-0EFD-417F-BAE7-2EE6D01820C5}" dt="2024-12-16T08:00:03.365" v="67" actId="478"/>
          <ac:picMkLst>
            <pc:docMk/>
            <pc:sldMk cId="961867918" sldId="285"/>
            <ac:picMk id="83" creationId="{C9098B95-8EC8-29C1-1B64-837C59A2DF1F}"/>
          </ac:picMkLst>
        </pc:picChg>
      </pc:sldChg>
      <pc:sldChg chg="modNotesTx">
        <pc:chgData name="Dian van Heijningen" userId="b07e347f-09b2-4d0b-91a8-3fbfb8b1231b" providerId="ADAL" clId="{F0BDC7E2-0EFD-417F-BAE7-2EE6D01820C5}" dt="2024-12-15T10:43:15.117" v="15" actId="6549"/>
        <pc:sldMkLst>
          <pc:docMk/>
          <pc:sldMk cId="1504139237" sldId="286"/>
        </pc:sldMkLst>
      </pc:sldChg>
      <pc:sldChg chg="delSp mod delAnim modNotesTx">
        <pc:chgData name="Dian van Heijningen" userId="b07e347f-09b2-4d0b-91a8-3fbfb8b1231b" providerId="ADAL" clId="{F0BDC7E2-0EFD-417F-BAE7-2EE6D01820C5}" dt="2024-12-16T08:00:37.609" v="76" actId="478"/>
        <pc:sldMkLst>
          <pc:docMk/>
          <pc:sldMk cId="3853964781" sldId="288"/>
        </pc:sldMkLst>
        <pc:grpChg chg="del">
          <ac:chgData name="Dian van Heijningen" userId="b07e347f-09b2-4d0b-91a8-3fbfb8b1231b" providerId="ADAL" clId="{F0BDC7E2-0EFD-417F-BAE7-2EE6D01820C5}" dt="2024-12-16T08:00:35.444" v="75" actId="478"/>
          <ac:grpSpMkLst>
            <pc:docMk/>
            <pc:sldMk cId="3853964781" sldId="288"/>
            <ac:grpSpMk id="204" creationId="{D3181A91-4371-9867-6A82-B2FB9E59EC11}"/>
          </ac:grpSpMkLst>
        </pc:grpChg>
        <pc:grpChg chg="del">
          <ac:chgData name="Dian van Heijningen" userId="b07e347f-09b2-4d0b-91a8-3fbfb8b1231b" providerId="ADAL" clId="{F0BDC7E2-0EFD-417F-BAE7-2EE6D01820C5}" dt="2024-12-16T08:00:37.609" v="76" actId="478"/>
          <ac:grpSpMkLst>
            <pc:docMk/>
            <pc:sldMk cId="3853964781" sldId="288"/>
            <ac:grpSpMk id="214" creationId="{B23A0A43-6B06-59EB-8540-64979192DFD5}"/>
          </ac:grpSpMkLst>
        </pc:grpChg>
      </pc:sldChg>
      <pc:sldChg chg="modNotesTx">
        <pc:chgData name="Dian van Heijningen" userId="b07e347f-09b2-4d0b-91a8-3fbfb8b1231b" providerId="ADAL" clId="{F0BDC7E2-0EFD-417F-BAE7-2EE6D01820C5}" dt="2024-12-15T10:42:32.659" v="13" actId="20577"/>
        <pc:sldMkLst>
          <pc:docMk/>
          <pc:sldMk cId="2922066039" sldId="289"/>
        </pc:sldMkLst>
      </pc:sldChg>
      <pc:sldChg chg="addSp delSp mod addAnim delAnim modAnim">
        <pc:chgData name="Dian van Heijningen" userId="b07e347f-09b2-4d0b-91a8-3fbfb8b1231b" providerId="ADAL" clId="{F0BDC7E2-0EFD-417F-BAE7-2EE6D01820C5}" dt="2024-12-16T08:24:45.313" v="91"/>
        <pc:sldMkLst>
          <pc:docMk/>
          <pc:sldMk cId="2144020576" sldId="290"/>
        </pc:sldMkLst>
        <pc:picChg chg="add del">
          <ac:chgData name="Dian van Heijningen" userId="b07e347f-09b2-4d0b-91a8-3fbfb8b1231b" providerId="ADAL" clId="{F0BDC7E2-0EFD-417F-BAE7-2EE6D01820C5}" dt="2024-12-16T08:00:17.774" v="71" actId="478"/>
          <ac:picMkLst>
            <pc:docMk/>
            <pc:sldMk cId="2144020576" sldId="290"/>
            <ac:picMk id="70" creationId="{6E54F257-81F6-9FE4-FC9E-3065A940A347}"/>
          </ac:picMkLst>
        </pc:picChg>
        <pc:picChg chg="del">
          <ac:chgData name="Dian van Heijningen" userId="b07e347f-09b2-4d0b-91a8-3fbfb8b1231b" providerId="ADAL" clId="{F0BDC7E2-0EFD-417F-BAE7-2EE6D01820C5}" dt="2024-12-16T08:00:14.653" v="69" actId="478"/>
          <ac:picMkLst>
            <pc:docMk/>
            <pc:sldMk cId="2144020576" sldId="290"/>
            <ac:picMk id="102" creationId="{4F6C34D1-58C0-CE77-C6AE-4500670E6EF4}"/>
          </ac:picMkLst>
        </pc:picChg>
        <pc:picChg chg="del">
          <ac:chgData name="Dian van Heijningen" userId="b07e347f-09b2-4d0b-91a8-3fbfb8b1231b" providerId="ADAL" clId="{F0BDC7E2-0EFD-417F-BAE7-2EE6D01820C5}" dt="2024-12-16T08:00:13.138" v="68" actId="478"/>
          <ac:picMkLst>
            <pc:docMk/>
            <pc:sldMk cId="2144020576" sldId="290"/>
            <ac:picMk id="104" creationId="{41A3960A-4282-F81B-5254-59F36DEF4E07}"/>
          </ac:picMkLst>
        </pc:picChg>
        <pc:picChg chg="del">
          <ac:chgData name="Dian van Heijningen" userId="b07e347f-09b2-4d0b-91a8-3fbfb8b1231b" providerId="ADAL" clId="{F0BDC7E2-0EFD-417F-BAE7-2EE6D01820C5}" dt="2024-12-16T08:00:19.708" v="72" actId="478"/>
          <ac:picMkLst>
            <pc:docMk/>
            <pc:sldMk cId="2144020576" sldId="290"/>
            <ac:picMk id="105" creationId="{7ED09C99-E4A5-AF5C-FBDC-C39C6E2F9265}"/>
          </ac:picMkLst>
        </pc:picChg>
      </pc:sldChg>
      <pc:sldChg chg="del">
        <pc:chgData name="Dian van Heijningen" userId="b07e347f-09b2-4d0b-91a8-3fbfb8b1231b" providerId="ADAL" clId="{F0BDC7E2-0EFD-417F-BAE7-2EE6D01820C5}" dt="2024-12-15T10:44:24.969" v="34" actId="47"/>
        <pc:sldMkLst>
          <pc:docMk/>
          <pc:sldMk cId="545291945" sldId="291"/>
        </pc:sldMkLst>
      </pc:sldChg>
      <pc:sldChg chg="modNotesTx">
        <pc:chgData name="Dian van Heijningen" userId="b07e347f-09b2-4d0b-91a8-3fbfb8b1231b" providerId="ADAL" clId="{F0BDC7E2-0EFD-417F-BAE7-2EE6D01820C5}" dt="2024-12-15T10:43:24.785" v="18" actId="6549"/>
        <pc:sldMkLst>
          <pc:docMk/>
          <pc:sldMk cId="2931311302" sldId="292"/>
        </pc:sldMkLst>
      </pc:sldChg>
      <pc:sldChg chg="del">
        <pc:chgData name="Dian van Heijningen" userId="b07e347f-09b2-4d0b-91a8-3fbfb8b1231b" providerId="ADAL" clId="{F0BDC7E2-0EFD-417F-BAE7-2EE6D01820C5}" dt="2024-12-15T10:44:18.929" v="31" actId="47"/>
        <pc:sldMkLst>
          <pc:docMk/>
          <pc:sldMk cId="294336333" sldId="293"/>
        </pc:sldMkLst>
      </pc:sldChg>
      <pc:sldChg chg="modNotesTx">
        <pc:chgData name="Dian van Heijningen" userId="b07e347f-09b2-4d0b-91a8-3fbfb8b1231b" providerId="ADAL" clId="{F0BDC7E2-0EFD-417F-BAE7-2EE6D01820C5}" dt="2024-12-15T10:43:46.246" v="21" actId="6549"/>
        <pc:sldMkLst>
          <pc:docMk/>
          <pc:sldMk cId="3647936440" sldId="295"/>
        </pc:sldMkLst>
      </pc:sldChg>
      <pc:sldChg chg="del">
        <pc:chgData name="Dian van Heijningen" userId="b07e347f-09b2-4d0b-91a8-3fbfb8b1231b" providerId="ADAL" clId="{F0BDC7E2-0EFD-417F-BAE7-2EE6D01820C5}" dt="2024-12-15T10:44:20.022" v="32" actId="47"/>
        <pc:sldMkLst>
          <pc:docMk/>
          <pc:sldMk cId="811017135" sldId="296"/>
        </pc:sldMkLst>
      </pc:sldChg>
      <pc:sldChg chg="del">
        <pc:chgData name="Dian van Heijningen" userId="b07e347f-09b2-4d0b-91a8-3fbfb8b1231b" providerId="ADAL" clId="{F0BDC7E2-0EFD-417F-BAE7-2EE6D01820C5}" dt="2024-12-15T10:44:12.664" v="26" actId="47"/>
        <pc:sldMkLst>
          <pc:docMk/>
          <pc:sldMk cId="2194921259" sldId="297"/>
        </pc:sldMkLst>
      </pc:sldChg>
      <pc:sldChg chg="del">
        <pc:chgData name="Dian van Heijningen" userId="b07e347f-09b2-4d0b-91a8-3fbfb8b1231b" providerId="ADAL" clId="{F0BDC7E2-0EFD-417F-BAE7-2EE6D01820C5}" dt="2024-12-15T10:44:23.415" v="33" actId="47"/>
        <pc:sldMkLst>
          <pc:docMk/>
          <pc:sldMk cId="2359357239" sldId="299"/>
        </pc:sldMkLst>
      </pc:sldChg>
      <pc:sldChg chg="modTransition">
        <pc:chgData name="Dian van Heijningen" userId="b07e347f-09b2-4d0b-91a8-3fbfb8b1231b" providerId="ADAL" clId="{F0BDC7E2-0EFD-417F-BAE7-2EE6D01820C5}" dt="2024-12-16T08:24:09.115" v="89"/>
        <pc:sldMkLst>
          <pc:docMk/>
          <pc:sldMk cId="1177908951" sldId="301"/>
        </pc:sldMkLst>
      </pc:sldChg>
      <pc:sldChg chg="del">
        <pc:chgData name="Dian van Heijningen" userId="b07e347f-09b2-4d0b-91a8-3fbfb8b1231b" providerId="ADAL" clId="{F0BDC7E2-0EFD-417F-BAE7-2EE6D01820C5}" dt="2024-12-15T10:44:35.524" v="47" actId="47"/>
        <pc:sldMkLst>
          <pc:docMk/>
          <pc:sldMk cId="2559504522" sldId="302"/>
        </pc:sldMkLst>
      </pc:sldChg>
      <pc:sldChg chg="del">
        <pc:chgData name="Dian van Heijningen" userId="b07e347f-09b2-4d0b-91a8-3fbfb8b1231b" providerId="ADAL" clId="{F0BDC7E2-0EFD-417F-BAE7-2EE6D01820C5}" dt="2024-12-15T10:44:27.774" v="36" actId="47"/>
        <pc:sldMkLst>
          <pc:docMk/>
          <pc:sldMk cId="684714431" sldId="303"/>
        </pc:sldMkLst>
      </pc:sldChg>
      <pc:sldChg chg="modNotesTx">
        <pc:chgData name="Dian van Heijningen" userId="b07e347f-09b2-4d0b-91a8-3fbfb8b1231b" providerId="ADAL" clId="{F0BDC7E2-0EFD-417F-BAE7-2EE6D01820C5}" dt="2024-12-15T10:42:16.938" v="10" actId="6549"/>
        <pc:sldMkLst>
          <pc:docMk/>
          <pc:sldMk cId="3446265529" sldId="2147472701"/>
        </pc:sldMkLst>
      </pc:sldChg>
      <pc:sldChg chg="modNotesTx">
        <pc:chgData name="Dian van Heijningen" userId="b07e347f-09b2-4d0b-91a8-3fbfb8b1231b" providerId="ADAL" clId="{F0BDC7E2-0EFD-417F-BAE7-2EE6D01820C5}" dt="2024-12-15T10:41:37.468" v="0" actId="6549"/>
        <pc:sldMkLst>
          <pc:docMk/>
          <pc:sldMk cId="4130470062" sldId="2147472953"/>
        </pc:sldMkLst>
      </pc:sldChg>
      <pc:sldChg chg="modNotesTx">
        <pc:chgData name="Dian van Heijningen" userId="b07e347f-09b2-4d0b-91a8-3fbfb8b1231b" providerId="ADAL" clId="{F0BDC7E2-0EFD-417F-BAE7-2EE6D01820C5}" dt="2024-12-15T10:41:43.876" v="2" actId="6549"/>
        <pc:sldMkLst>
          <pc:docMk/>
          <pc:sldMk cId="3275371008" sldId="2147472954"/>
        </pc:sldMkLst>
      </pc:sldChg>
      <pc:sldChg chg="modNotesTx">
        <pc:chgData name="Dian van Heijningen" userId="b07e347f-09b2-4d0b-91a8-3fbfb8b1231b" providerId="ADAL" clId="{F0BDC7E2-0EFD-417F-BAE7-2EE6D01820C5}" dt="2024-12-15T10:43:22.139" v="17" actId="6549"/>
        <pc:sldMkLst>
          <pc:docMk/>
          <pc:sldMk cId="2801019974" sldId="2147472955"/>
        </pc:sldMkLst>
      </pc:sldChg>
      <pc:sldChg chg="modNotesTx">
        <pc:chgData name="Dian van Heijningen" userId="b07e347f-09b2-4d0b-91a8-3fbfb8b1231b" providerId="ADAL" clId="{F0BDC7E2-0EFD-417F-BAE7-2EE6D01820C5}" dt="2024-12-15T10:43:19.656" v="16" actId="6549"/>
        <pc:sldMkLst>
          <pc:docMk/>
          <pc:sldMk cId="1130529368" sldId="2147472956"/>
        </pc:sldMkLst>
      </pc:sldChg>
      <pc:sldChg chg="modNotesTx">
        <pc:chgData name="Dian van Heijningen" userId="b07e347f-09b2-4d0b-91a8-3fbfb8b1231b" providerId="ADAL" clId="{F0BDC7E2-0EFD-417F-BAE7-2EE6D01820C5}" dt="2024-12-15T10:42:04.350" v="9" actId="20577"/>
        <pc:sldMkLst>
          <pc:docMk/>
          <pc:sldMk cId="2299100492" sldId="2147472957"/>
        </pc:sldMkLst>
      </pc:sldChg>
      <pc:sldChg chg="delSp mod ord delAnim">
        <pc:chgData name="Dian van Heijningen" userId="b07e347f-09b2-4d0b-91a8-3fbfb8b1231b" providerId="ADAL" clId="{F0BDC7E2-0EFD-417F-BAE7-2EE6D01820C5}" dt="2024-12-16T08:02:27.071" v="77" actId="478"/>
        <pc:sldMkLst>
          <pc:docMk/>
          <pc:sldMk cId="766649870" sldId="2147472959"/>
        </pc:sldMkLst>
        <pc:picChg chg="del">
          <ac:chgData name="Dian van Heijningen" userId="b07e347f-09b2-4d0b-91a8-3fbfb8b1231b" providerId="ADAL" clId="{F0BDC7E2-0EFD-417F-BAE7-2EE6D01820C5}" dt="2024-12-16T08:02:27.071" v="77" actId="478"/>
          <ac:picMkLst>
            <pc:docMk/>
            <pc:sldMk cId="766649870" sldId="2147472959"/>
            <ac:picMk id="38" creationId="{4888D9C1-DC62-A4E5-CA26-D493E4B55C54}"/>
          </ac:picMkLst>
        </pc:picChg>
      </pc:sldChg>
      <pc:sldChg chg="del">
        <pc:chgData name="Dian van Heijningen" userId="b07e347f-09b2-4d0b-91a8-3fbfb8b1231b" providerId="ADAL" clId="{F0BDC7E2-0EFD-417F-BAE7-2EE6D01820C5}" dt="2024-12-15T10:44:36.170" v="48" actId="47"/>
        <pc:sldMkLst>
          <pc:docMk/>
          <pc:sldMk cId="934726635" sldId="2147472960"/>
        </pc:sldMkLst>
      </pc:sldChg>
      <pc:sldChg chg="del">
        <pc:chgData name="Dian van Heijningen" userId="b07e347f-09b2-4d0b-91a8-3fbfb8b1231b" providerId="ADAL" clId="{F0BDC7E2-0EFD-417F-BAE7-2EE6D01820C5}" dt="2024-12-15T10:44:33.139" v="44" actId="47"/>
        <pc:sldMkLst>
          <pc:docMk/>
          <pc:sldMk cId="363575383" sldId="2147472962"/>
        </pc:sldMkLst>
      </pc:sldChg>
      <pc:sldChg chg="delSp modSp modAnim modNotesTx">
        <pc:chgData name="Dian van Heijningen" userId="b07e347f-09b2-4d0b-91a8-3fbfb8b1231b" providerId="ADAL" clId="{F0BDC7E2-0EFD-417F-BAE7-2EE6D01820C5}" dt="2024-12-16T07:59:40.318" v="66" actId="478"/>
        <pc:sldMkLst>
          <pc:docMk/>
          <pc:sldMk cId="599467236" sldId="2147472963"/>
        </pc:sldMkLst>
        <pc:grpChg chg="del mod">
          <ac:chgData name="Dian van Heijningen" userId="b07e347f-09b2-4d0b-91a8-3fbfb8b1231b" providerId="ADAL" clId="{F0BDC7E2-0EFD-417F-BAE7-2EE6D01820C5}" dt="2024-12-16T07:59:40.318" v="66" actId="478"/>
          <ac:grpSpMkLst>
            <pc:docMk/>
            <pc:sldMk cId="599467236" sldId="2147472963"/>
            <ac:grpSpMk id="21" creationId="{34221BC0-4791-34E5-7F29-1102966D9774}"/>
          </ac:grpSpMkLst>
        </pc:grpChg>
        <pc:grpChg chg="del mod">
          <ac:chgData name="Dian van Heijningen" userId="b07e347f-09b2-4d0b-91a8-3fbfb8b1231b" providerId="ADAL" clId="{F0BDC7E2-0EFD-417F-BAE7-2EE6D01820C5}" dt="2024-12-16T07:59:39.313" v="65" actId="478"/>
          <ac:grpSpMkLst>
            <pc:docMk/>
            <pc:sldMk cId="599467236" sldId="2147472963"/>
            <ac:grpSpMk id="22" creationId="{BFCC0B81-3BA9-0720-F1D6-8FF164430CDC}"/>
          </ac:grpSpMkLst>
        </pc:grpChg>
        <pc:picChg chg="del mod">
          <ac:chgData name="Dian van Heijningen" userId="b07e347f-09b2-4d0b-91a8-3fbfb8b1231b" providerId="ADAL" clId="{F0BDC7E2-0EFD-417F-BAE7-2EE6D01820C5}" dt="2024-12-16T07:59:36.437" v="63" actId="478"/>
          <ac:picMkLst>
            <pc:docMk/>
            <pc:sldMk cId="599467236" sldId="2147472963"/>
            <ac:picMk id="2" creationId="{B02115E7-153D-32E6-7007-319532E6EFBC}"/>
          </ac:picMkLst>
        </pc:picChg>
        <pc:picChg chg="del">
          <ac:chgData name="Dian van Heijningen" userId="b07e347f-09b2-4d0b-91a8-3fbfb8b1231b" providerId="ADAL" clId="{F0BDC7E2-0EFD-417F-BAE7-2EE6D01820C5}" dt="2024-12-16T07:59:34.892" v="62" actId="478"/>
          <ac:picMkLst>
            <pc:docMk/>
            <pc:sldMk cId="599467236" sldId="2147472963"/>
            <ac:picMk id="3" creationId="{6CDFF883-FB17-7B23-D0DE-E0830C595E93}"/>
          </ac:picMkLst>
        </pc:picChg>
        <pc:picChg chg="del mod">
          <ac:chgData name="Dian van Heijningen" userId="b07e347f-09b2-4d0b-91a8-3fbfb8b1231b" providerId="ADAL" clId="{F0BDC7E2-0EFD-417F-BAE7-2EE6D01820C5}" dt="2024-12-16T07:59:37.977" v="64" actId="478"/>
          <ac:picMkLst>
            <pc:docMk/>
            <pc:sldMk cId="599467236" sldId="2147472963"/>
            <ac:picMk id="11" creationId="{47581655-2119-31BF-319A-FF534C9CD092}"/>
          </ac:picMkLst>
        </pc:picChg>
        <pc:picChg chg="mod">
          <ac:chgData name="Dian van Heijningen" userId="b07e347f-09b2-4d0b-91a8-3fbfb8b1231b" providerId="ADAL" clId="{F0BDC7E2-0EFD-417F-BAE7-2EE6D01820C5}" dt="2024-12-16T07:59:39.313" v="65" actId="478"/>
          <ac:picMkLst>
            <pc:docMk/>
            <pc:sldMk cId="599467236" sldId="2147472963"/>
            <ac:picMk id="12" creationId="{C6938561-D8D6-E673-386E-D126E6E4C451}"/>
          </ac:picMkLst>
        </pc:picChg>
        <pc:picChg chg="mod">
          <ac:chgData name="Dian van Heijningen" userId="b07e347f-09b2-4d0b-91a8-3fbfb8b1231b" providerId="ADAL" clId="{F0BDC7E2-0EFD-417F-BAE7-2EE6D01820C5}" dt="2024-12-16T07:59:39.313" v="65" actId="478"/>
          <ac:picMkLst>
            <pc:docMk/>
            <pc:sldMk cId="599467236" sldId="2147472963"/>
            <ac:picMk id="13" creationId="{2A017BE2-DFF0-8F6C-8ABD-489E0098D3ED}"/>
          </ac:picMkLst>
        </pc:picChg>
        <pc:picChg chg="del mod">
          <ac:chgData name="Dian van Heijningen" userId="b07e347f-09b2-4d0b-91a8-3fbfb8b1231b" providerId="ADAL" clId="{F0BDC7E2-0EFD-417F-BAE7-2EE6D01820C5}" dt="2024-12-16T07:59:39.313" v="65" actId="478"/>
          <ac:picMkLst>
            <pc:docMk/>
            <pc:sldMk cId="599467236" sldId="2147472963"/>
            <ac:picMk id="14" creationId="{FA3A6F6C-D2FA-3061-E6B4-73AE9A5C22E2}"/>
          </ac:picMkLst>
        </pc:picChg>
        <pc:picChg chg="mod">
          <ac:chgData name="Dian van Heijningen" userId="b07e347f-09b2-4d0b-91a8-3fbfb8b1231b" providerId="ADAL" clId="{F0BDC7E2-0EFD-417F-BAE7-2EE6D01820C5}" dt="2024-12-16T07:59:39.313" v="65" actId="478"/>
          <ac:picMkLst>
            <pc:docMk/>
            <pc:sldMk cId="599467236" sldId="2147472963"/>
            <ac:picMk id="15" creationId="{8F2CE71E-D19D-DCCE-1FCC-FCF98D3FE6BF}"/>
          </ac:picMkLst>
        </pc:picChg>
        <pc:picChg chg="mod">
          <ac:chgData name="Dian van Heijningen" userId="b07e347f-09b2-4d0b-91a8-3fbfb8b1231b" providerId="ADAL" clId="{F0BDC7E2-0EFD-417F-BAE7-2EE6D01820C5}" dt="2024-12-16T07:59:39.313" v="65" actId="478"/>
          <ac:picMkLst>
            <pc:docMk/>
            <pc:sldMk cId="599467236" sldId="2147472963"/>
            <ac:picMk id="16" creationId="{D92CA64E-5CBB-F221-39B2-F62987DEE5FC}"/>
          </ac:picMkLst>
        </pc:picChg>
        <pc:picChg chg="mod">
          <ac:chgData name="Dian van Heijningen" userId="b07e347f-09b2-4d0b-91a8-3fbfb8b1231b" providerId="ADAL" clId="{F0BDC7E2-0EFD-417F-BAE7-2EE6D01820C5}" dt="2024-12-16T07:59:39.313" v="65" actId="478"/>
          <ac:picMkLst>
            <pc:docMk/>
            <pc:sldMk cId="599467236" sldId="2147472963"/>
            <ac:picMk id="18" creationId="{B7C757B4-24E8-CAFA-D250-16C95DB16D60}"/>
          </ac:picMkLst>
        </pc:picChg>
        <pc:picChg chg="mod">
          <ac:chgData name="Dian van Heijningen" userId="b07e347f-09b2-4d0b-91a8-3fbfb8b1231b" providerId="ADAL" clId="{F0BDC7E2-0EFD-417F-BAE7-2EE6D01820C5}" dt="2024-12-16T07:59:39.313" v="65" actId="478"/>
          <ac:picMkLst>
            <pc:docMk/>
            <pc:sldMk cId="599467236" sldId="2147472963"/>
            <ac:picMk id="19" creationId="{FDFD03DA-0918-2B65-9D5D-7724C35CE84B}"/>
          </ac:picMkLst>
        </pc:picChg>
        <pc:picChg chg="mod">
          <ac:chgData name="Dian van Heijningen" userId="b07e347f-09b2-4d0b-91a8-3fbfb8b1231b" providerId="ADAL" clId="{F0BDC7E2-0EFD-417F-BAE7-2EE6D01820C5}" dt="2024-12-16T07:59:39.313" v="65" actId="478"/>
          <ac:picMkLst>
            <pc:docMk/>
            <pc:sldMk cId="599467236" sldId="2147472963"/>
            <ac:picMk id="20" creationId="{87E2355B-1930-45A1-E9C3-AB4E1179E270}"/>
          </ac:picMkLst>
        </pc:picChg>
      </pc:sldChg>
      <pc:sldChg chg="delSp mod delAnim">
        <pc:chgData name="Dian van Heijningen" userId="b07e347f-09b2-4d0b-91a8-3fbfb8b1231b" providerId="ADAL" clId="{F0BDC7E2-0EFD-417F-BAE7-2EE6D01820C5}" dt="2024-12-16T08:03:56.108" v="78" actId="478"/>
        <pc:sldMkLst>
          <pc:docMk/>
          <pc:sldMk cId="4096543503" sldId="2147472964"/>
        </pc:sldMkLst>
        <pc:picChg chg="del">
          <ac:chgData name="Dian van Heijningen" userId="b07e347f-09b2-4d0b-91a8-3fbfb8b1231b" providerId="ADAL" clId="{F0BDC7E2-0EFD-417F-BAE7-2EE6D01820C5}" dt="2024-12-16T08:03:56.108" v="78" actId="478"/>
          <ac:picMkLst>
            <pc:docMk/>
            <pc:sldMk cId="4096543503" sldId="2147472964"/>
            <ac:picMk id="6" creationId="{6F3AE7CB-32AC-1169-B092-3B9009A64354}"/>
          </ac:picMkLst>
        </pc:picChg>
      </pc:sldChg>
      <pc:sldChg chg="del">
        <pc:chgData name="Dian van Heijningen" userId="b07e347f-09b2-4d0b-91a8-3fbfb8b1231b" providerId="ADAL" clId="{F0BDC7E2-0EFD-417F-BAE7-2EE6D01820C5}" dt="2024-12-15T10:44:08.794" v="24" actId="47"/>
        <pc:sldMkLst>
          <pc:docMk/>
          <pc:sldMk cId="1637692268" sldId="2147472965"/>
        </pc:sldMkLst>
      </pc:sldChg>
      <pc:sldChg chg="del">
        <pc:chgData name="Dian van Heijningen" userId="b07e347f-09b2-4d0b-91a8-3fbfb8b1231b" providerId="ADAL" clId="{F0BDC7E2-0EFD-417F-BAE7-2EE6D01820C5}" dt="2024-12-15T10:44:26.660" v="35" actId="47"/>
        <pc:sldMkLst>
          <pc:docMk/>
          <pc:sldMk cId="2154796842" sldId="2147472966"/>
        </pc:sldMkLst>
      </pc:sldChg>
      <pc:sldChg chg="modTransition modAnim modNotesTx">
        <pc:chgData name="Dian van Heijningen" userId="b07e347f-09b2-4d0b-91a8-3fbfb8b1231b" providerId="ADAL" clId="{F0BDC7E2-0EFD-417F-BAE7-2EE6D01820C5}" dt="2024-12-16T08:23:49.504" v="88"/>
        <pc:sldMkLst>
          <pc:docMk/>
          <pc:sldMk cId="414413949" sldId="2147472970"/>
        </pc:sldMkLst>
      </pc:sldChg>
      <pc:sldChg chg="addSp delSp modSp mod modNotesTx">
        <pc:chgData name="Dian van Heijningen" userId="b07e347f-09b2-4d0b-91a8-3fbfb8b1231b" providerId="ADAL" clId="{F0BDC7E2-0EFD-417F-BAE7-2EE6D01820C5}" dt="2024-12-16T08:05:44.889" v="84" actId="1076"/>
        <pc:sldMkLst>
          <pc:docMk/>
          <pc:sldMk cId="2271906850" sldId="2147472972"/>
        </pc:sldMkLst>
        <pc:grpChg chg="del">
          <ac:chgData name="Dian van Heijningen" userId="b07e347f-09b2-4d0b-91a8-3fbfb8b1231b" providerId="ADAL" clId="{F0BDC7E2-0EFD-417F-BAE7-2EE6D01820C5}" dt="2024-12-16T08:05:39.510" v="82" actId="478"/>
          <ac:grpSpMkLst>
            <pc:docMk/>
            <pc:sldMk cId="2271906850" sldId="2147472972"/>
            <ac:grpSpMk id="13" creationId="{712C2535-FF32-7DDC-2B24-C64A08832146}"/>
          </ac:grpSpMkLst>
        </pc:grpChg>
        <pc:grpChg chg="del">
          <ac:chgData name="Dian van Heijningen" userId="b07e347f-09b2-4d0b-91a8-3fbfb8b1231b" providerId="ADAL" clId="{F0BDC7E2-0EFD-417F-BAE7-2EE6D01820C5}" dt="2024-12-16T08:05:41.735" v="83" actId="478"/>
          <ac:grpSpMkLst>
            <pc:docMk/>
            <pc:sldMk cId="2271906850" sldId="2147472972"/>
            <ac:grpSpMk id="226" creationId="{4CFC1210-4CEF-7F59-60AB-501DC36002FE}"/>
          </ac:grpSpMkLst>
        </pc:grpChg>
        <pc:grpChg chg="del">
          <ac:chgData name="Dian van Heijningen" userId="b07e347f-09b2-4d0b-91a8-3fbfb8b1231b" providerId="ADAL" clId="{F0BDC7E2-0EFD-417F-BAE7-2EE6D01820C5}" dt="2024-12-16T08:05:37.646" v="81" actId="478"/>
          <ac:grpSpMkLst>
            <pc:docMk/>
            <pc:sldMk cId="2271906850" sldId="2147472972"/>
            <ac:grpSpMk id="236" creationId="{4F431943-6429-4913-7BA0-959DAD4BFC63}"/>
          </ac:grpSpMkLst>
        </pc:grpChg>
        <pc:picChg chg="mod">
          <ac:chgData name="Dian van Heijningen" userId="b07e347f-09b2-4d0b-91a8-3fbfb8b1231b" providerId="ADAL" clId="{F0BDC7E2-0EFD-417F-BAE7-2EE6D01820C5}" dt="2024-12-15T16:56:48.012" v="57" actId="1076"/>
          <ac:picMkLst>
            <pc:docMk/>
            <pc:sldMk cId="2271906850" sldId="2147472972"/>
            <ac:picMk id="2" creationId="{A784A739-FA13-442F-1E4F-947A77578360}"/>
          </ac:picMkLst>
        </pc:picChg>
        <pc:picChg chg="mod">
          <ac:chgData name="Dian van Heijningen" userId="b07e347f-09b2-4d0b-91a8-3fbfb8b1231b" providerId="ADAL" clId="{F0BDC7E2-0EFD-417F-BAE7-2EE6D01820C5}" dt="2024-12-15T16:56:51.840" v="58" actId="1076"/>
          <ac:picMkLst>
            <pc:docMk/>
            <pc:sldMk cId="2271906850" sldId="2147472972"/>
            <ac:picMk id="3" creationId="{073D12A1-2D29-16E5-91E2-6BD9940CBFA6}"/>
          </ac:picMkLst>
        </pc:picChg>
        <pc:picChg chg="add del mod">
          <ac:chgData name="Dian van Heijningen" userId="b07e347f-09b2-4d0b-91a8-3fbfb8b1231b" providerId="ADAL" clId="{F0BDC7E2-0EFD-417F-BAE7-2EE6D01820C5}" dt="2024-12-16T08:05:44.889" v="84" actId="1076"/>
          <ac:picMkLst>
            <pc:docMk/>
            <pc:sldMk cId="2271906850" sldId="2147472972"/>
            <ac:picMk id="11" creationId="{9DC5437F-D900-730D-C384-51CEEF3C7273}"/>
          </ac:picMkLst>
        </pc:picChg>
        <pc:picChg chg="del">
          <ac:chgData name="Dian van Heijningen" userId="b07e347f-09b2-4d0b-91a8-3fbfb8b1231b" providerId="ADAL" clId="{F0BDC7E2-0EFD-417F-BAE7-2EE6D01820C5}" dt="2024-12-15T16:56:35.883" v="55" actId="478"/>
          <ac:picMkLst>
            <pc:docMk/>
            <pc:sldMk cId="2271906850" sldId="2147472972"/>
            <ac:picMk id="12" creationId="{913B801D-C66A-6D0B-481E-0DCD42DC16A4}"/>
          </ac:picMkLst>
        </pc:picChg>
      </pc:sldChg>
      <pc:sldChg chg="del">
        <pc:chgData name="Dian van Heijningen" userId="b07e347f-09b2-4d0b-91a8-3fbfb8b1231b" providerId="ADAL" clId="{F0BDC7E2-0EFD-417F-BAE7-2EE6D01820C5}" dt="2024-12-15T16:56:18.033" v="51" actId="47"/>
        <pc:sldMkLst>
          <pc:docMk/>
          <pc:sldMk cId="2672949433" sldId="214747297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werkbla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754422139191456E-2"/>
          <c:y val="3.5239666829601148E-2"/>
          <c:w val="0.94696442062878583"/>
          <c:h val="0.8724578238567940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On premise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Sheet1!$A$4:$A$11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  <c:extLst/>
            </c:numRef>
          </c:cat>
          <c:val>
            <c:numRef>
              <c:f>Sheet1!$C$4:$C$11</c:f>
              <c:numCache>
                <c:formatCode>General</c:formatCode>
                <c:ptCount val="5"/>
                <c:pt idx="0">
                  <c:v>710</c:v>
                </c:pt>
                <c:pt idx="1">
                  <c:v>525</c:v>
                </c:pt>
                <c:pt idx="2">
                  <c:v>440</c:v>
                </c:pt>
                <c:pt idx="3">
                  <c:v>280</c:v>
                </c:pt>
                <c:pt idx="4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679A-1949-876D-197407AA5D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Cloud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Sheet1!$A$4:$A$11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  <c:extLst/>
            </c:numRef>
          </c:cat>
          <c:val>
            <c:numRef>
              <c:f>Sheet1!$D$4:$D$11</c:f>
              <c:numCache>
                <c:formatCode>General</c:formatCode>
                <c:ptCount val="5"/>
                <c:pt idx="0">
                  <c:v>20</c:v>
                </c:pt>
                <c:pt idx="1">
                  <c:v>80</c:v>
                </c:pt>
                <c:pt idx="2">
                  <c:v>100</c:v>
                </c:pt>
                <c:pt idx="3">
                  <c:v>180</c:v>
                </c:pt>
                <c:pt idx="4">
                  <c:v>160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679A-1949-876D-197407AA5D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036638559"/>
        <c:axId val="203664135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Kolom1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1" i="0" u="none" strike="noStrike" kern="1200" baseline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nl-NL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Sheet1!$A$4:$A$11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Sheet1!$B$4:$B$11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679A-1949-876D-197407AA5D5D}"/>
                  </c:ext>
                </c:extLst>
              </c15:ser>
            </c15:filteredBarSeries>
          </c:ext>
        </c:extLst>
      </c:barChart>
      <c:catAx>
        <c:axId val="20366385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036641359"/>
        <c:crosses val="autoZero"/>
        <c:auto val="1"/>
        <c:lblAlgn val="ctr"/>
        <c:lblOffset val="100"/>
        <c:noMultiLvlLbl val="0"/>
      </c:catAx>
      <c:valAx>
        <c:axId val="2036641359"/>
        <c:scaling>
          <c:orientation val="minMax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2036638559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</c:legendEntry>
      <c:layout>
        <c:manualLayout>
          <c:xMode val="edge"/>
          <c:yMode val="edge"/>
          <c:x val="0.42641910019832713"/>
          <c:y val="0"/>
          <c:w val="0.18813672030066583"/>
          <c:h val="6.37999997549857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rgbClr val="002060"/>
          </a:solidFill>
        </a:defRPr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12.458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1,'3'0,"19"0,17 0,12 0,3 0,-2 0,-4 0,-6 0,-8 0,-10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3.452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370 496,'551'16,"323"-35,-685 3,-1-8,294-76,-398 72,-83 28,1-1,0 1,-1-1,1 0,-1 1,1-1,-1 0,1 0,-1 0,0 0,1 0,-1 0,0 0,0 0,0-1,0 1,0 0,0-1,0 1,1-3,-3 3,0-1,0 1,0 0,0 0,0 0,0-1,0 1,0 0,0 1,-1-1,1 0,0 0,-1 0,1 1,-1-1,1 1,-1-1,1 1,-1 0,1-1,-1 1,-2 0,-42-7,-1 1,-68 1,83 5,-1833 25,1263 16,576-43,46-7,507-130,-116 34,-357 90,123-39,-160 47,-30 9,-34 12,-355 148,289-113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3.869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0 63,'3'0,"7"0,11 0,14-3,9-1,10-3,5-3,-2 0,1-1,-5 1,-13 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4.248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1,'6'0,"26"0,20 0,12 3,5 0,-3 1,-8-1,-12-1</inkml:trace>
  <inkml:trace contextRef="#ctx0" brushRef="#br0" timeOffset="1">318 18,'0'0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4.618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692 72,'-3'0,"-1"0</inkml:trace>
  <inkml:trace contextRef="#ctx0" brushRef="#br0" timeOffset="1">57 1,'-6'0,"-8"0,-4 0,0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5.010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16 12,'-3'0,"-4"0,2-3,11-2,5 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5.344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0 22,'3'0,"19"0,21 0,29 0,37 0,35 0,29 0,24 0,18 0,5 0,-11-3,-26-2,-38-1,-43-1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5.709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653 11,'15'0,"20"0,28 0,27 0,25 0,12 0,-1 0,-5 0,-19-3,-21-1,-24 1</inkml:trace>
  <inkml:trace contextRef="#ctx0" brushRef="#br0" timeOffset="1">0 153,'9'0,"12"0,14 0,14 0,4 0,-1 0,-6 0,-8 0,-11 9,-9 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7.048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0 383,'6'0,"23"0,34 0,39 0,38-3,46-7,46-11,43-11,29-5,10-4,-8-2,-33-1,-45 1,-55 5,-54 6,-44 9,-35 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7.399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0 334,'890'-39,"-269"-42,-443 48,253-79,-288 59,-111 38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7.764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1 514,'304'-61,"-99"22,771-222,-676 173,-220 68,1 4,153-11,-211 25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8.161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1333 1,'-25'11,"-1"-2,0 0,-1-1,0-2,-37 4,-141 5,194-15,-247 5,84-4,-285 39,429-35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8.509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866 159,'0'-4,"0"1,-1-1,1 1,-1-1,0 1,0 0,0-1,0 1,0 0,-1 0,1 0,-1 0,0 0,0 0,0 0,-5-4,1 2,1 1,-1-1,0 2,0-1,0 0,-1 1,-12-4,-7 0,-1 0,1 2,-38-2,59 7,-86-4,0 4,-1 5,-108 19,63-8,117-17,20 0,1 0,-1 0,1 0,-1 0,1 0,-1 1,1-1,0 0,-1 0,1 0,0 1,0-1,0 0,-1 1,1-1,0 1,0-1,0 1,0-1,0 1,2-1,57-28,18-4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8.892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1355 1,'-76'33,"-140"39,69-25,-28 14,-439 142,589-196,6-2,1 0,-28 14,27-9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30T08:37:29.259"/>
    </inkml:context>
    <inkml:brush xml:id="br0">
      <inkml:brushProperty name="width" value="0.3" units="cm"/>
      <inkml:brushProperty name="height" value="0.6" units="cm"/>
      <inkml:brushProperty name="color" value="#AF7F37"/>
      <inkml:brushProperty name="tip" value="rectangle"/>
      <inkml:brushProperty name="rasterOp" value="maskPen"/>
      <inkml:brushProperty name="ignorePressure" value="1"/>
    </inkml:brush>
  </inkml:definitions>
  <inkml:trace contextRef="#ctx0" brushRef="#br0">2457 1,'0'3,"-1"0,0 0,0 1,0-1,0 0,0 0,-1 0,1-1,-1 1,0 0,0-1,0 1,0-1,0 1,0-1,-1 0,-4 3,-55 36,44-31,-123 66,-270 102,322-143,-649 239,-170 69,852-318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DD0FC-9C6D-45E8-AC4B-B22E012C57C0}" type="datetimeFigureOut">
              <a:rPr lang="nl-NL" smtClean="0"/>
              <a:t>16-12-2024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89D58-9C4C-4254-8731-2A368A9295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1719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7218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4537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5190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3860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1429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Waar komen we eigenlijk vandaan? De afgelopen 6 jaar </a:t>
            </a:r>
            <a:br>
              <a:rPr lang="nl-NL" dirty="0"/>
            </a:br>
            <a:r>
              <a:rPr lang="nl-NL" dirty="0"/>
              <a:t>50Kw per uur op de piek, maar gemiddeld 40-30kW.</a:t>
            </a:r>
            <a:br>
              <a:rPr lang="nl-NL" dirty="0"/>
            </a:br>
            <a:r>
              <a:rPr lang="nl-NL" dirty="0"/>
              <a:t>2 datacenters, kosten van 5.5M naar 1.7M per jaar</a:t>
            </a:r>
            <a:br>
              <a:rPr lang="nl-NL" dirty="0"/>
            </a:br>
            <a:r>
              <a:rPr lang="nl-NL" dirty="0"/>
              <a:t>vandaar 100 naar 0? Laten we is kijken hoe we er nu voorstaan</a:t>
            </a:r>
            <a:br>
              <a:rPr lang="nl-NL" dirty="0"/>
            </a:b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6423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Kosten, van 5.5M naar 1.7M</a:t>
            </a:r>
            <a:br>
              <a:rPr lang="nl-NL" dirty="0"/>
            </a:br>
            <a:r>
              <a:rPr lang="nl-NL" dirty="0"/>
              <a:t>2.7kgCO2 besparing, zijn we echt zo goed?</a:t>
            </a:r>
            <a:br>
              <a:rPr lang="nl-NL" dirty="0"/>
            </a:br>
            <a:r>
              <a:rPr lang="nl-NL" dirty="0"/>
              <a:t>Goed opletten, want dit zijn voor ons hoofdbrekers. Vragen? Opmerkingen, wij leren graag van jullie!</a:t>
            </a:r>
          </a:p>
          <a:p>
            <a:r>
              <a:rPr lang="nl-NL" dirty="0"/>
              <a:t>Troebel - Carbon is ook nieuw, Het is wat ondoorzichtig, september 2024</a:t>
            </a:r>
            <a:br>
              <a:rPr lang="nl-NL" dirty="0"/>
            </a:br>
            <a:r>
              <a:rPr lang="nl-NL" dirty="0"/>
              <a:t>70% daling, uiteraard hebben we ook hier over vragen gesteld bij MS.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2141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3CB06-D927-134B-ADA1-C6726FCBCE8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694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2358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Vroeger alles met het handje. Code hergebruiken, geen </a:t>
            </a:r>
            <a:r>
              <a:rPr lang="nl-NL" dirty="0" err="1"/>
              <a:t>backups</a:t>
            </a:r>
            <a:r>
              <a:rPr lang="nl-NL" dirty="0"/>
              <a:t> meer van complete servers. Pipelines draaien iedere nacht voor consistentie in </a:t>
            </a:r>
            <a:r>
              <a:rPr lang="nl-NL" dirty="0" err="1"/>
              <a:t>infrastuctuur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/>
              <a:t>Geen twee datacenters meer nodig</a:t>
            </a:r>
            <a:br>
              <a:rPr lang="nl-NL" dirty="0"/>
            </a:b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040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Hoeveel % wordt nooit meer geraadpleegd? </a:t>
            </a:r>
            <a:br>
              <a:rPr lang="nl-NL" dirty="0"/>
            </a:br>
            <a:r>
              <a:rPr lang="nl-NL" dirty="0"/>
              <a:t>In het jaar 2019 is er net zoveel data bijgekomen als van begin van het internet tot 2019</a:t>
            </a:r>
            <a:br>
              <a:rPr lang="nl-NL" dirty="0"/>
            </a:br>
            <a:r>
              <a:rPr lang="nl-NL" dirty="0"/>
              <a:t>Door retentie </a:t>
            </a:r>
            <a:r>
              <a:rPr lang="nl-NL" dirty="0" err="1"/>
              <a:t>policies</a:t>
            </a:r>
            <a:r>
              <a:rPr lang="nl-NL" dirty="0"/>
              <a:t>, </a:t>
            </a:r>
            <a:r>
              <a:rPr lang="nl-NL" dirty="0" err="1"/>
              <a:t>DCRs</a:t>
            </a:r>
            <a:r>
              <a:rPr lang="nl-NL" dirty="0"/>
              <a:t> alleen verzamelen wat nodig is. Duidelijk </a:t>
            </a:r>
            <a:r>
              <a:rPr lang="nl-NL" dirty="0" err="1"/>
              <a:t>archiverings</a:t>
            </a:r>
            <a:r>
              <a:rPr lang="nl-NL" dirty="0"/>
              <a:t> – 7jaar bewaartermijn</a:t>
            </a:r>
          </a:p>
          <a:p>
            <a:r>
              <a:rPr lang="nl-NL" dirty="0"/>
              <a:t>Tijdens opruimen datacenter hebben we 2100 datadragers </a:t>
            </a:r>
            <a:r>
              <a:rPr lang="nl-NL" dirty="0" err="1"/>
              <a:t>gewiped</a:t>
            </a:r>
            <a:r>
              <a:rPr lang="nl-NL" dirty="0"/>
              <a:t>. </a:t>
            </a:r>
            <a:br>
              <a:rPr lang="nl-NL" dirty="0"/>
            </a:br>
            <a:r>
              <a:rPr lang="nl-NL" dirty="0"/>
              <a:t>Van 140TB naar 10TB aan data(opslag)</a:t>
            </a:r>
            <a:br>
              <a:rPr lang="nl-NL" dirty="0"/>
            </a:br>
            <a:r>
              <a:rPr lang="nl-NL" dirty="0"/>
              <a:t>Boel goed ingericht, draaien een jaar in de </a:t>
            </a:r>
            <a:r>
              <a:rPr lang="nl-NL" dirty="0" err="1"/>
              <a:t>cloud</a:t>
            </a:r>
            <a:r>
              <a:rPr lang="nl-NL" dirty="0"/>
              <a:t>. </a:t>
            </a:r>
            <a:r>
              <a:rPr lang="nl-NL" dirty="0" err="1"/>
              <a:t>Whats</a:t>
            </a:r>
            <a:r>
              <a:rPr lang="nl-NL" dirty="0"/>
              <a:t> next?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4921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Vanuit ieder team 2 collega’s om 4 uur een middag te knallen.</a:t>
            </a:r>
            <a:br>
              <a:rPr lang="nl-NL" dirty="0"/>
            </a:br>
            <a:r>
              <a:rPr lang="nl-NL" dirty="0"/>
              <a:t>Kortom, zo’n 22 euro per dag aan besparing en we zouden deze middag eruit hebben</a:t>
            </a:r>
            <a:br>
              <a:rPr lang="nl-NL" dirty="0"/>
            </a:br>
            <a:r>
              <a:rPr lang="nl-NL" dirty="0"/>
              <a:t>Wat hebben we gedaan? Uiteraard </a:t>
            </a:r>
            <a:r>
              <a:rPr lang="nl-NL" dirty="0" err="1"/>
              <a:t>Azure</a:t>
            </a:r>
            <a:r>
              <a:rPr lang="nl-NL" dirty="0"/>
              <a:t> </a:t>
            </a:r>
            <a:r>
              <a:rPr lang="nl-NL" dirty="0" err="1"/>
              <a:t>advisor</a:t>
            </a:r>
            <a:r>
              <a:rPr lang="nl-NL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2688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6579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1266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4357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5828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0125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9266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00437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39864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14841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86817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4368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1406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err="1"/>
              <a:t>Moving</a:t>
            </a:r>
            <a:r>
              <a:rPr lang="nl-NL"/>
              <a:t> workloads, batches draaien in de avond op </a:t>
            </a:r>
            <a:r>
              <a:rPr lang="nl-NL" err="1"/>
              <a:t>hydro</a:t>
            </a:r>
            <a:r>
              <a:rPr lang="nl-NL"/>
              <a:t> power. </a:t>
            </a:r>
            <a:br>
              <a:rPr lang="nl-NL"/>
            </a:br>
            <a:r>
              <a:rPr lang="nl-NL"/>
              <a:t>Of niet zulke boeiende workloads pas draaien overdag als er voldoende groen stroom is</a:t>
            </a:r>
          </a:p>
          <a:p>
            <a:r>
              <a:rPr lang="nl-NL"/>
              <a:t>Electricity </a:t>
            </a:r>
            <a:r>
              <a:rPr lang="nl-NL" err="1"/>
              <a:t>maps</a:t>
            </a:r>
            <a:r>
              <a:rPr lang="nl-NL"/>
              <a:t> API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33530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75028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84792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09409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89D58-9C4C-4254-8731-2A368A929526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2362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Relationship Id="rId4" Type="http://schemas.openxmlformats.org/officeDocument/2006/relationships/image" Target="../media/image2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D20469-CC94-874E-36C2-E742FEF4E5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F456158-7B26-17D2-EBB8-68CF6B1FD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E7EC49-9B71-083E-BFC3-04ACD6E5F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9D0A-6CCD-4252-869C-6897458C0168}" type="datetime1">
              <a:rPr lang="nl-NL" smtClean="0"/>
              <a:t>16-12-2024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489E09-0D21-6F2C-527D-5B745B81C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8E958C9-5FF4-F3D3-7D9C-06A7D032E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3507F-13DA-4D7B-9ED2-934D0D43E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6656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9EF9C3-A100-D9CA-A914-5002E4A3D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27B559-D959-5BA1-4514-DEBD40F75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15B7B4-36BB-A3C3-9D31-AC90B517A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FC0C-6682-4833-A5C5-6F335366F7E1}" type="datetime1">
              <a:rPr lang="nl-NL" smtClean="0"/>
              <a:t>16-12-2024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3EA7C2-B5F9-FD91-BB34-DE04E6E37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9B23BA-45CC-9F4D-7FAD-721AA8E4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3507F-13DA-4D7B-9ED2-934D0D43E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9671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6C8BEA-E853-A2D3-4F5B-4F500281D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9C3595F-5F55-7FCD-E1EA-6F98DD0FE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49896FE-84A8-2D6A-7253-51E72A032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C59E-2FF7-4178-B07B-0F611AF5CFD2}" type="datetime1">
              <a:rPr lang="nl-NL" smtClean="0"/>
              <a:t>16-12-2024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760D58F-39A6-F071-E2BF-7E7DFE760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9DB0D53-28B0-FBA1-5CCF-3AA78A8EB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3507F-13DA-4D7B-9ED2-934D0D43E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507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EBA3F8-F35C-87B2-6647-03885EABF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8D97B7-949A-43F9-FA82-D418E8F20B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DA8EC83-DFEE-DEC3-20EE-854838D81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255226A-64DC-D83F-51D2-96D2D010F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13322-E265-4917-AF1A-75A6FE14E8F0}" type="datetime1">
              <a:rPr lang="nl-NL" smtClean="0"/>
              <a:t>16-12-2024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1F9B133-FAA2-CFAE-88A3-9C12BA251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F51CD0-EF03-4566-1FD7-B081BC333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3507F-13DA-4D7B-9ED2-934D0D43E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8420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A790FC-A934-3071-2030-2A493603F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BAC8811-4E8C-0AB0-5CD0-7E857DE39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C4B5565-ACC6-241D-6A08-F261AA6CB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E74D0EE-06D7-6077-456D-D6EEA17939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4B9D81E-E28D-55A3-973F-371A1D3302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DA9E33D-DA42-DEBD-C6E7-459C7BB07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DA23-CE2C-4DD1-9A19-33885D6B1B0E}" type="datetime1">
              <a:rPr lang="nl-NL" smtClean="0"/>
              <a:t>16-12-2024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8828E88-46A3-2410-17CF-087704FE0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82657BA-4193-1F57-49B4-20A2098FA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3507F-13DA-4D7B-9ED2-934D0D43E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4954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772719-0577-E21B-B01B-BC6C2AEBA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A946CC5-7E3F-A2FB-F899-0B2C0FAC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E411-394F-4658-AADA-3191E4A7B548}" type="datetime1">
              <a:rPr lang="nl-NL" smtClean="0"/>
              <a:t>16-12-2024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7CEA784-DC04-0D3E-9749-718F87036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7C5730A-5868-516E-9815-56C161E3B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3507F-13DA-4D7B-9ED2-934D0D43E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5619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728D1E-98F6-02A2-2504-B08A24C02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06C41-BE13-4A85-86DE-A1FCE1B90646}" type="datetime1">
              <a:rPr lang="nl-NL" smtClean="0"/>
              <a:t>16-12-2024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E5E6548-4E8C-A3D2-7272-AC6DB8B3F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33C45D6-235D-0A89-7A52-B88D47911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3507F-13DA-4D7B-9ED2-934D0D43E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4087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C82D12-00F0-A076-6339-53B2DE3E1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FC9C44-6800-037F-5124-19875A5DB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FE337A1-F7D9-C3D2-7A59-BB5CB86A1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8838912-048B-55B5-9D31-2A8C2C52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1CF39-AEF4-4976-A3DD-6913532EEDB7}" type="datetime1">
              <a:rPr lang="nl-NL" smtClean="0"/>
              <a:t>16-12-2024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3F30391-C39A-B3BB-CEF0-983094732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8A6E733-265E-7C72-FF4B-B215F3CD2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3507F-13DA-4D7B-9ED2-934D0D43E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174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A95332-A790-3A20-735A-0A90558C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49BFC77-A8A6-6C8B-476F-E1C475CB4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B8B14D0-EA38-5FB0-E2E2-8853B7C29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BE0A446-D169-4589-B5D3-DBF9253CC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DBA2-0337-4FEC-AC78-A289EAD16054}" type="datetime1">
              <a:rPr lang="nl-NL" smtClean="0"/>
              <a:t>16-12-2024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BE258D0-38A9-1D92-0272-774DB600C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D4135A5-1ABE-A432-2794-A6DF089D3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3507F-13DA-4D7B-9ED2-934D0D43E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6320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55F60F-99F0-2FCC-7702-8182C52DF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9546579-C52B-01CC-4059-D9E850457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BD4CC02-8377-1987-3ADC-45B9BCE7C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010C9-97C4-44E7-B06E-AAD61E396C97}" type="datetime1">
              <a:rPr lang="nl-NL" smtClean="0"/>
              <a:t>16-12-2024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CA6D88-049A-7F3E-C7DC-9646C6580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9621E9A-0CFD-938A-1D3B-3049F292E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3507F-13DA-4D7B-9ED2-934D0D43E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6725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A9A7179-FBA0-35C9-F0BC-D84D3E84AD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2A3C91E-2BC0-A21C-6B80-FCE80BE47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E5F5899-8C49-634F-CD3D-0EBF64C7A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EFD0-B1F1-4245-9A6B-C798DE40B434}" type="datetime1">
              <a:rPr lang="nl-NL" smtClean="0"/>
              <a:t>16-12-2024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2976E3-C926-D37A-313A-F32646192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45250C-B2FE-ADEC-215F-1EB92E465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3507F-13DA-4D7B-9ED2-934D0D43E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834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- Basic met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70A84EE4-C9F9-EA22-6EA7-F54F5E2C1E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8772395" y="-23486"/>
            <a:ext cx="3419605" cy="690497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3F31C4E-23D2-F58C-2473-20991B26C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250" y="1527480"/>
            <a:ext cx="7722296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3B8FCC-6737-B11C-CEEF-087F8E1D63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250" y="4000101"/>
            <a:ext cx="7722296" cy="1098697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/>
                </a:solidFill>
                <a:latin typeface="PP Neue Machina Plain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ED0C77FD-730B-B7F8-CA39-DDD0B53C70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01249" y="5951241"/>
            <a:ext cx="1639851" cy="39973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5652B45-37CE-24E9-EC03-4158CAE15EE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89148" y="219205"/>
            <a:ext cx="1690753" cy="1690753"/>
          </a:xfrm>
          <a:prstGeom prst="rect">
            <a:avLst/>
          </a:prstGeom>
        </p:spPr>
      </p:pic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F3B3066C-FD37-174F-1140-CEDCA741B9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1377954" y="5714307"/>
            <a:ext cx="908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tx1"/>
                </a:solidFill>
                <a:latin typeface="PP Neue Machina Plain" panose="02000000000000000000" pitchFamily="2" charset="77"/>
              </a:defRPr>
            </a:lvl1pPr>
          </a:lstStyle>
          <a:p>
            <a:fld id="{1B0797AE-9579-43FF-914C-34B5BEBD3011}" type="datetime1">
              <a:rPr lang="nl-NL" smtClean="0"/>
              <a:t>16-12-2024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04B80FC-9636-4B28-2E05-E32DA93E66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5400000">
            <a:off x="9346193" y="2676256"/>
            <a:ext cx="4972143" cy="365125"/>
          </a:xfrm>
        </p:spPr>
        <p:txBody>
          <a:bodyPr/>
          <a:lstStyle/>
          <a:p>
            <a:r>
              <a:rPr lang="nl-NL"/>
              <a:t>Wigo4it</a:t>
            </a:r>
          </a:p>
        </p:txBody>
      </p:sp>
    </p:spTree>
    <p:extLst>
      <p:ext uri="{BB962C8B-B14F-4D97-AF65-F5344CB8AC3E}">
        <p14:creationId xmlns:p14="http://schemas.microsoft.com/office/powerpoint/2010/main" val="853301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- Basic top -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AE431E4-BB6F-5300-0210-04B86094C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8998" y="2881034"/>
            <a:ext cx="4658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800" b="0" i="0" kern="1200">
                <a:solidFill>
                  <a:schemeClr val="tx1"/>
                </a:solidFill>
                <a:latin typeface="PP Neue Machina Plain" panose="02000000000000000000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10C43B-8A24-C540-B567-0646389408DC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5140F451-FE16-53AC-10A8-8D256F692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1377954" y="5714307"/>
            <a:ext cx="908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tx1"/>
                </a:solidFill>
                <a:latin typeface="PP Neue Machina Plain" panose="02000000000000000000" pitchFamily="2" charset="77"/>
              </a:defRPr>
            </a:lvl1pPr>
          </a:lstStyle>
          <a:p>
            <a:fld id="{0954B76E-F276-45DB-BA7D-5321D2F5E1FA}" type="datetime1">
              <a:rPr lang="nl-NL" smtClean="0"/>
              <a:t>16-12-2024</a:t>
            </a:fld>
            <a:endParaRPr lang="nl-NL"/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AEDB6C4E-E040-49EC-11C1-29CD3CE0A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869088" y="4209616"/>
            <a:ext cx="19263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tx1"/>
                </a:solidFill>
                <a:latin typeface="PP Neue Machina Plain" panose="02000000000000000000" pitchFamily="2" charset="77"/>
              </a:defRPr>
            </a:lvl1pPr>
          </a:lstStyle>
          <a:p>
            <a:r>
              <a:rPr lang="nl-NL"/>
              <a:t>Wigo4it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2B4AA12-FC05-328A-6093-B3D24113EB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68864" y="3966840"/>
            <a:ext cx="2129160" cy="212916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A470EDF-16DA-7699-D1C2-44DE388978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62840" y="3966840"/>
            <a:ext cx="2129160" cy="2129160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E6E31960-C083-F4E4-3A9D-2A7598AD3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249" y="369240"/>
            <a:ext cx="10066751" cy="1258392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B4EEDD18-0252-EEB1-98E1-137EDF122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250" y="1773936"/>
            <a:ext cx="6224554" cy="4613985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/>
                </a:solidFill>
                <a:latin typeface="PP Neue Machina Plain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00495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DE272874-66D9-E5F2-A638-B1ABD8232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249" y="369240"/>
            <a:ext cx="10066751" cy="1258392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8B7E1F1E-F760-34CC-14DF-902BE766B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249" y="1773936"/>
            <a:ext cx="10066751" cy="4023359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tx1"/>
                </a:solidFill>
                <a:latin typeface="PP Neue Machina Plain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A6F05AF-7979-9652-4CA1-CCE56C1F68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028149" y="5951241"/>
            <a:ext cx="1639851" cy="399738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872563-6812-F0C8-9BD8-CC4D90CF4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72E3-CE50-42A1-8905-23A80FFB1D6B}" type="datetime1">
              <a:rPr lang="nl-NL" smtClean="0"/>
              <a:t>16-12-2024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ACB6C8-EFE6-8C95-0427-46D958F1B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Wigo4it</a:t>
            </a:r>
          </a:p>
        </p:txBody>
      </p:sp>
    </p:spTree>
    <p:extLst>
      <p:ext uri="{BB962C8B-B14F-4D97-AF65-F5344CB8AC3E}">
        <p14:creationId xmlns:p14="http://schemas.microsoft.com/office/powerpoint/2010/main" val="4148855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0B1F5F6-213B-DE24-17A7-4EB254738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75531" y="457930"/>
            <a:ext cx="2934222" cy="31542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3F31C4E-23D2-F58C-2473-20991B26C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15" y="2598428"/>
            <a:ext cx="10757770" cy="3626285"/>
          </a:xfrm>
        </p:spPr>
        <p:txBody>
          <a:bodyPr anchor="b">
            <a:noAutofit/>
          </a:bodyPr>
          <a:lstStyle>
            <a:lvl1pPr algn="l">
              <a:lnSpc>
                <a:spcPts val="8000"/>
              </a:lnSpc>
              <a:defRPr sz="8000">
                <a:solidFill>
                  <a:schemeClr val="tx1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0D12EB40-A861-FFE9-9D51-6D15420C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15" y="2026839"/>
            <a:ext cx="6293284" cy="447420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latin typeface="PP Neue Machina Plain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AAD2B6F5-64F3-83F6-A0C0-62245AF0B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7786" y="2861783"/>
            <a:ext cx="45413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6A8A1-9DE4-544C-9C47-0EDA50B2FF20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F30B691F-E838-82CD-033F-0A14B69D5F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1377954" y="5714307"/>
            <a:ext cx="908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bg1"/>
                </a:solidFill>
                <a:latin typeface="PP Neue Machina Plain" panose="02000000000000000000" pitchFamily="2" charset="77"/>
              </a:defRPr>
            </a:lvl1pPr>
          </a:lstStyle>
          <a:p>
            <a:fld id="{6D72E7FD-32BA-43CE-BBB6-4FE1732D8A4F}" type="datetime1">
              <a:rPr lang="nl-NL" smtClean="0"/>
              <a:t>16-12-2024</a:t>
            </a:fld>
            <a:endParaRPr lang="nl-NL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4EEF74B9-5C0A-D424-6D11-321CB1AB2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869088" y="4209616"/>
            <a:ext cx="19263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bg1"/>
                </a:solidFill>
                <a:latin typeface="PP Neue Machina Plain" panose="02000000000000000000" pitchFamily="2" charset="77"/>
              </a:defRPr>
            </a:lvl1pPr>
          </a:lstStyle>
          <a:p>
            <a:r>
              <a:rPr lang="nl-NL"/>
              <a:t>Wigo4it</a:t>
            </a:r>
          </a:p>
        </p:txBody>
      </p:sp>
    </p:spTree>
    <p:extLst>
      <p:ext uri="{BB962C8B-B14F-4D97-AF65-F5344CB8AC3E}">
        <p14:creationId xmlns:p14="http://schemas.microsoft.com/office/powerpoint/2010/main" val="2656636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oud - Foto links kader (graphics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80E0E4-7F86-9650-8369-EF1D6AF8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8998" y="2881034"/>
            <a:ext cx="46583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6A8A1-9DE4-544C-9C47-0EDA50B2FF20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27374466-A12B-2C75-10D4-ECB1396CD9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1377954" y="5714307"/>
            <a:ext cx="908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bg1"/>
                </a:solidFill>
                <a:latin typeface="PP Neue Machina Plain" panose="02000000000000000000" pitchFamily="2" charset="77"/>
              </a:defRPr>
            </a:lvl1pPr>
          </a:lstStyle>
          <a:p>
            <a:fld id="{FDD884D8-7AFF-4DFC-A8C3-5BA714F3095E}" type="datetime1">
              <a:rPr lang="nl-NL" smtClean="0"/>
              <a:t>16-12-2024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21FAE46E-9081-8D01-85E7-04943F310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869088" y="4209616"/>
            <a:ext cx="19263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bg1"/>
                </a:solidFill>
                <a:latin typeface="PP Neue Machina Plain" panose="02000000000000000000" pitchFamily="2" charset="77"/>
              </a:defRPr>
            </a:lvl1pPr>
          </a:lstStyle>
          <a:p>
            <a:r>
              <a:rPr lang="nl-NL"/>
              <a:t>Wigo4it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FEEC9E9-58CF-F97C-9573-8A0996229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649" y="1679880"/>
            <a:ext cx="10066751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E215D36-3D8F-4F77-34ED-F74B7C130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649" y="4152501"/>
            <a:ext cx="10066751" cy="1098697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PP Neue Machina Plain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l-NL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431FBAC-EFF0-EDB4-9754-45E074FEF8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6147" y="764470"/>
            <a:ext cx="1310675" cy="13106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D44C621-5167-F056-C6C0-A58FD035B36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33187" y="764470"/>
            <a:ext cx="2646555" cy="13106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1E6AE8F-2A34-495B-AF91-F3BD65C8BE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3153" y="5313893"/>
            <a:ext cx="1235727" cy="1235727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9C63F075-5CE7-8596-3F90-FC9045754D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0236" y="6558765"/>
            <a:ext cx="921559" cy="29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36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oud -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F31C4E-23D2-F58C-2473-20991B26C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913" y="1366621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3B8FCC-6737-B11C-CEEF-087F8E1D63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9913" y="3846296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latin typeface="PP Neue Machina Plain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7DED09B-50E4-BE71-EBDB-ED4877CE9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1377954" y="5714307"/>
            <a:ext cx="908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tx1"/>
                </a:solidFill>
                <a:latin typeface="PP Neue Machina Plain" panose="02000000000000000000" pitchFamily="2" charset="77"/>
              </a:defRPr>
            </a:lvl1pPr>
          </a:lstStyle>
          <a:p>
            <a:fld id="{118BEA8F-FB72-42AD-8AAF-C14DD1760BB3}" type="datetime1">
              <a:rPr lang="nl-NL" smtClean="0"/>
              <a:t>16-12-2024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7E31FE-6F13-D756-16F7-FB522B870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869088" y="4209616"/>
            <a:ext cx="19263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tx1"/>
                </a:solidFill>
                <a:latin typeface="PP Neue Machina Plain" panose="02000000000000000000" pitchFamily="2" charset="77"/>
              </a:defRPr>
            </a:lvl1pPr>
          </a:lstStyle>
          <a:p>
            <a:r>
              <a:rPr lang="nl-NL"/>
              <a:t>Wigo4it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4D0E1A49-636D-924B-1003-1C68779CC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8998" y="2881034"/>
            <a:ext cx="4658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tx1"/>
                </a:solidFill>
                <a:latin typeface="PP Neue Machina Plain" panose="02000000000000000000" pitchFamily="2" charset="77"/>
              </a:defRPr>
            </a:lvl1pPr>
          </a:lstStyle>
          <a:p>
            <a:fld id="{BD10C43B-8A24-C540-B567-0646389408DC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03865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eldi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F31C4E-23D2-F58C-2473-20991B26C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970" y="590314"/>
            <a:ext cx="8377825" cy="1010151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0B1F5F6-213B-DE24-17A7-4EB254738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479093" y="609103"/>
            <a:ext cx="572041" cy="579103"/>
          </a:xfrm>
          <a:prstGeom prst="rect">
            <a:avLst/>
          </a:prstGeom>
        </p:spPr>
      </p:pic>
      <p:pic>
        <p:nvPicPr>
          <p:cNvPr id="10" name="Afbeelding 4">
            <a:extLst>
              <a:ext uri="{FF2B5EF4-FFF2-40B4-BE49-F238E27FC236}">
                <a16:creationId xmlns:a16="http://schemas.microsoft.com/office/drawing/2014/main" id="{BFB02E5F-ACC3-BED0-5DB9-7E8A6BF171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407450" y="5732249"/>
            <a:ext cx="392725" cy="579103"/>
          </a:xfrm>
          <a:prstGeom prst="rect">
            <a:avLst/>
          </a:prstGeom>
        </p:spPr>
      </p:pic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FA68B96F-E230-3E3D-01B7-5A52846ED7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7688" y="5644965"/>
            <a:ext cx="5924550" cy="579103"/>
          </a:xfrm>
        </p:spPr>
        <p:txBody>
          <a:bodyPr/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91AE52B5-69E7-0E3D-6E12-6C2D31FF3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8998" y="2881034"/>
            <a:ext cx="46583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6A8A1-9DE4-544C-9C47-0EDA50B2FF20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0B96AA8-7BD7-DF0E-1DA8-42F2BA186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1377954" y="5714307"/>
            <a:ext cx="908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bg1"/>
                </a:solidFill>
                <a:latin typeface="PP Neue Machina Plain" panose="02000000000000000000" pitchFamily="2" charset="77"/>
              </a:defRPr>
            </a:lvl1pPr>
          </a:lstStyle>
          <a:p>
            <a:fld id="{FDD884D8-7AFF-4DFC-A8C3-5BA714F3095E}" type="datetime1">
              <a:rPr lang="nl-NL" smtClean="0"/>
              <a:t>16-12-2024</a:t>
            </a:fld>
            <a:endParaRPr lang="nl-NL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9FC90EA3-B533-983F-909F-335FBC80B5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869088" y="4209616"/>
            <a:ext cx="19263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bg1"/>
                </a:solidFill>
                <a:latin typeface="PP Neue Machina Plain" panose="02000000000000000000" pitchFamily="2" charset="77"/>
              </a:defRPr>
            </a:lvl1pPr>
          </a:lstStyle>
          <a:p>
            <a:r>
              <a:rPr lang="nl-NL"/>
              <a:t>Wigo4it</a:t>
            </a:r>
          </a:p>
        </p:txBody>
      </p:sp>
    </p:spTree>
    <p:extLst>
      <p:ext uri="{BB962C8B-B14F-4D97-AF65-F5344CB8AC3E}">
        <p14:creationId xmlns:p14="http://schemas.microsoft.com/office/powerpoint/2010/main" val="3969125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F31C4E-23D2-F58C-2473-20991B26C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15" y="2198318"/>
            <a:ext cx="10757770" cy="4127326"/>
          </a:xfrm>
        </p:spPr>
        <p:txBody>
          <a:bodyPr anchor="b">
            <a:noAutofit/>
          </a:bodyPr>
          <a:lstStyle>
            <a:lvl1pPr algn="l">
              <a:lnSpc>
                <a:spcPts val="12000"/>
              </a:lnSpc>
              <a:defRPr sz="13000"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0B1F5F6-213B-DE24-17A7-4EB254738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807207" y="471317"/>
            <a:ext cx="2769726" cy="3795557"/>
          </a:xfrm>
          <a:prstGeom prst="rect">
            <a:avLst/>
          </a:prstGeom>
        </p:spPr>
      </p:pic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74F55698-EB47-E186-A0A3-04BE1A23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8998" y="2881034"/>
            <a:ext cx="46583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6A8A1-9DE4-544C-9C47-0EDA50B2FF20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586FA31-7A75-20C5-0665-A9275E9DDB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1377954" y="5714307"/>
            <a:ext cx="908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bg1"/>
                </a:solidFill>
                <a:latin typeface="PP Neue Machina Plain" panose="02000000000000000000" pitchFamily="2" charset="77"/>
              </a:defRPr>
            </a:lvl1pPr>
          </a:lstStyle>
          <a:p>
            <a:fld id="{FDD884D8-7AFF-4DFC-A8C3-5BA714F3095E}" type="datetime1">
              <a:rPr lang="nl-NL" smtClean="0"/>
              <a:t>16-12-2024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3D3D9813-9949-360B-7AE4-30AE5BEBD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869088" y="4209616"/>
            <a:ext cx="19263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bg1"/>
                </a:solidFill>
                <a:latin typeface="PP Neue Machina Plain" panose="02000000000000000000" pitchFamily="2" charset="77"/>
              </a:defRPr>
            </a:lvl1pPr>
          </a:lstStyle>
          <a:p>
            <a:r>
              <a:rPr lang="nl-NL"/>
              <a:t>Wigo4it</a:t>
            </a:r>
          </a:p>
        </p:txBody>
      </p:sp>
    </p:spTree>
    <p:extLst>
      <p:ext uri="{BB962C8B-B14F-4D97-AF65-F5344CB8AC3E}">
        <p14:creationId xmlns:p14="http://schemas.microsoft.com/office/powerpoint/2010/main" val="3956980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fbeelding +logo 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D499B38-088A-7748-AC64-DD7D189E18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rgbClr val="00116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5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17B0A9F4-0F00-51E2-FF7D-206118D168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870BB-FE88-9D40-B45A-C64B96548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6E8A96F-DDAF-6753-9DF0-8B6110AD8A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073" y="6556246"/>
            <a:ext cx="4114800" cy="1980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Raleway" panose="020B0503030101060003" pitchFamily="34" charset="77"/>
              </a:defRPr>
            </a:lvl1pPr>
          </a:lstStyle>
          <a:p>
            <a:endParaRPr lang="en-US"/>
          </a:p>
        </p:txBody>
      </p:sp>
      <p:sp>
        <p:nvSpPr>
          <p:cNvPr id="16" name="Scheidingslijn 15">
            <a:extLst>
              <a:ext uri="{FF2B5EF4-FFF2-40B4-BE49-F238E27FC236}">
                <a16:creationId xmlns:a16="http://schemas.microsoft.com/office/drawing/2014/main" id="{A9E1E62D-8D60-82EA-7B7A-72010DA5C472}"/>
              </a:ext>
            </a:extLst>
          </p:cNvPr>
          <p:cNvSpPr/>
          <p:nvPr userDrawn="1"/>
        </p:nvSpPr>
        <p:spPr>
          <a:xfrm rot="13498010">
            <a:off x="11406598" y="6478800"/>
            <a:ext cx="1059034" cy="302581"/>
          </a:xfrm>
          <a:prstGeom prst="flowChartTerminator">
            <a:avLst/>
          </a:prstGeom>
          <a:solidFill>
            <a:srgbClr val="001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E0626FD5-EF51-5BBC-7149-C49DE83CC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0570" y="6265819"/>
            <a:ext cx="483476" cy="232469"/>
          </a:xfrm>
          <a:prstGeom prst="rect">
            <a:avLst/>
          </a:prstGeom>
        </p:spPr>
        <p:txBody>
          <a:bodyPr/>
          <a:lstStyle/>
          <a:p>
            <a:fld id="{FA285E16-BD83-5243-BEEC-BC8E48BC5110}" type="slidenum">
              <a:rPr lang="en-US" smtClean="0"/>
              <a:t>‹nr.›</a:t>
            </a:fld>
            <a:endParaRPr lang="en-US"/>
          </a:p>
        </p:txBody>
      </p:sp>
      <p:sp>
        <p:nvSpPr>
          <p:cNvPr id="4" name="Scheidingslijn 3">
            <a:extLst>
              <a:ext uri="{FF2B5EF4-FFF2-40B4-BE49-F238E27FC236}">
                <a16:creationId xmlns:a16="http://schemas.microsoft.com/office/drawing/2014/main" id="{A0CDAD79-FF91-4EF6-4618-75A6385823D0}"/>
              </a:ext>
            </a:extLst>
          </p:cNvPr>
          <p:cNvSpPr/>
          <p:nvPr userDrawn="1"/>
        </p:nvSpPr>
        <p:spPr>
          <a:xfrm rot="18523678">
            <a:off x="1397250" y="805727"/>
            <a:ext cx="721932" cy="206266"/>
          </a:xfrm>
          <a:prstGeom prst="flowChartTerminator">
            <a:avLst/>
          </a:prstGeom>
          <a:solidFill>
            <a:srgbClr val="66D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sp>
        <p:nvSpPr>
          <p:cNvPr id="5" name="Titel 12">
            <a:extLst>
              <a:ext uri="{FF2B5EF4-FFF2-40B4-BE49-F238E27FC236}">
                <a16:creationId xmlns:a16="http://schemas.microsoft.com/office/drawing/2014/main" id="{84908635-67D2-D0D5-9140-EA0B44BC44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7355" y="350571"/>
            <a:ext cx="8153684" cy="1325563"/>
          </a:xfrm>
        </p:spPr>
        <p:txBody>
          <a:bodyPr/>
          <a:lstStyle/>
          <a:p>
            <a:r>
              <a:rPr lang="en-US"/>
              <a:t>Click to edit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091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8919E17-A30C-1C10-86B5-32F0E9F3C7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05037196"/>
              </p:ext>
            </p:extLst>
          </p:nvPr>
        </p:nvGraphicFramePr>
        <p:xfrm>
          <a:off x="794" y="794"/>
          <a:ext cx="794" cy="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17" imgH="318" progId="TCLayout.ActiveDocument.1">
                  <p:embed/>
                </p:oleObj>
              </mc:Choice>
              <mc:Fallback>
                <p:oleObj name="Diapositiva de think-cell" r:id="rId3" imgW="317" imgH="31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8919E17-A30C-1C10-86B5-32F0E9F3C7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4" y="794"/>
                        <a:ext cx="794" cy="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D1BC210-4595-4FCE-91B3-FF9F214DD6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762" y="802298"/>
            <a:ext cx="11418888" cy="576263"/>
          </a:xfrm>
          <a:prstGeom prst="rect">
            <a:avLst/>
          </a:prstGeom>
        </p:spPr>
        <p:txBody>
          <a:bodyPr/>
          <a:lstStyle>
            <a:lvl1pPr>
              <a:defRPr sz="1800" b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 panose="020B060403050404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6323E3F-9150-4F6F-8C88-F81C3F5A7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174" y="381000"/>
            <a:ext cx="11420475" cy="4857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 panose="020B0604030504040204" pitchFamily="34" charset="0"/>
              </a:defRPr>
            </a:lvl1pPr>
          </a:lstStyle>
          <a:p>
            <a:r>
              <a:rPr lang="en-US"/>
              <a:t>Template - [type of slide]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54F5C2C-AC0A-7D7F-CF6B-2E2F672526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18941" y="6460383"/>
            <a:ext cx="5847522" cy="2406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Source:_______</a:t>
            </a:r>
          </a:p>
        </p:txBody>
      </p:sp>
    </p:spTree>
    <p:extLst>
      <p:ext uri="{BB962C8B-B14F-4D97-AF65-F5344CB8AC3E}">
        <p14:creationId xmlns:p14="http://schemas.microsoft.com/office/powerpoint/2010/main" val="1335666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885">
          <p15:clr>
            <a:srgbClr val="FBAE40"/>
          </p15:clr>
        </p15:guide>
        <p15:guide id="3" pos="379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D9345B6-751F-24D8-EC35-6BE1F921E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1B1CD0-7D85-26CE-DDC9-AF23966A6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49DFDA7-BBF5-6B37-D320-810D51EA0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890939-9D2E-4AAF-BADF-6FB6CD605AE3}" type="datetime1">
              <a:rPr lang="nl-NL" smtClean="0"/>
              <a:t>16-12-2024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E468FD-11F4-3415-B930-AE38D668C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1606F6-39E2-B999-590D-1B26A24CB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93507F-13DA-4D7B-9ED2-934D0D43E5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860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15146BC-0DDC-7FE7-179A-E1730838C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365125"/>
            <a:ext cx="1081518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84D7B6A-AF00-DBCC-B479-20F8C46F2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586" y="1825625"/>
            <a:ext cx="10815181" cy="452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EAA04EA-C8C0-F77E-CD56-B8AA639A25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1381633" y="5714307"/>
            <a:ext cx="908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tx1"/>
                </a:solidFill>
                <a:latin typeface="PP Neue Machina Plain" panose="02000000000000000000" pitchFamily="2" charset="77"/>
              </a:defRPr>
            </a:lvl1pPr>
          </a:lstStyle>
          <a:p>
            <a:fld id="{326872E3-CE50-42A1-8905-23A80FFB1D6B}" type="datetime1">
              <a:rPr lang="nl-NL" smtClean="0"/>
              <a:t>16-12-2024</a:t>
            </a:fld>
            <a:endParaRPr lang="nl-NL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8221D30C-A9B1-0405-9970-4E840753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9349872" y="2668634"/>
            <a:ext cx="49721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PP Neue Machina Plain Light" pitchFamily="2" charset="77"/>
              </a:defRPr>
            </a:lvl1pPr>
          </a:lstStyle>
          <a:p>
            <a:r>
              <a:rPr lang="nl-NL"/>
              <a:t>Wigo4it</a:t>
            </a:r>
          </a:p>
        </p:txBody>
      </p:sp>
    </p:spTree>
    <p:extLst>
      <p:ext uri="{BB962C8B-B14F-4D97-AF65-F5344CB8AC3E}">
        <p14:creationId xmlns:p14="http://schemas.microsoft.com/office/powerpoint/2010/main" val="110821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i="0" kern="1200">
          <a:solidFill>
            <a:schemeClr val="tx1"/>
          </a:solidFill>
          <a:latin typeface="PP Neue Machina Plain" panose="02000000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5000" b="0" i="0" kern="1200">
          <a:solidFill>
            <a:schemeClr val="tx1"/>
          </a:solidFill>
          <a:latin typeface="PP Neue Machina Plain Semibold" panose="02000000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200" b="1" i="0" kern="1200">
          <a:solidFill>
            <a:schemeClr val="tx1"/>
          </a:solidFill>
          <a:latin typeface="PP Neue Machina Plain Semibold" panose="02000000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P Neue Machina Plain Medium" panose="02000000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P Neue Machina Plain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Raleway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1" kern="1200">
          <a:solidFill>
            <a:schemeClr val="tx1"/>
          </a:solidFill>
          <a:latin typeface="PP Neue Machina Plain Medium" pitchFamily="2" charset="77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sv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openxmlformats.org/officeDocument/2006/relationships/image" Target="../media/image29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0.png"/><Relationship Id="rId5" Type="http://schemas.openxmlformats.org/officeDocument/2006/relationships/image" Target="../media/image38.png"/><Relationship Id="rId15" Type="http://schemas.openxmlformats.org/officeDocument/2006/relationships/image" Target="../media/image31.png"/><Relationship Id="rId10" Type="http://schemas.openxmlformats.org/officeDocument/2006/relationships/image" Target="../media/image34.svg"/><Relationship Id="rId4" Type="http://schemas.openxmlformats.org/officeDocument/2006/relationships/image" Target="../media/image37.png"/><Relationship Id="rId9" Type="http://schemas.openxmlformats.org/officeDocument/2006/relationships/image" Target="../media/image33.png"/><Relationship Id="rId14" Type="http://schemas.openxmlformats.org/officeDocument/2006/relationships/image" Target="../media/image4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5.svg"/><Relationship Id="rId1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17" Type="http://schemas.openxmlformats.org/officeDocument/2006/relationships/image" Target="../media/image49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svg"/><Relationship Id="rId11" Type="http://schemas.openxmlformats.org/officeDocument/2006/relationships/image" Target="../media/image31.png"/><Relationship Id="rId5" Type="http://schemas.openxmlformats.org/officeDocument/2006/relationships/image" Target="../media/image33.png"/><Relationship Id="rId15" Type="http://schemas.openxmlformats.org/officeDocument/2006/relationships/image" Target="../media/image47.svg"/><Relationship Id="rId10" Type="http://schemas.openxmlformats.org/officeDocument/2006/relationships/image" Target="../media/image43.svg"/><Relationship Id="rId19" Type="http://schemas.openxmlformats.org/officeDocument/2006/relationships/image" Target="../media/image51.svg"/><Relationship Id="rId4" Type="http://schemas.openxmlformats.org/officeDocument/2006/relationships/image" Target="../media/image35.png"/><Relationship Id="rId9" Type="http://schemas.openxmlformats.org/officeDocument/2006/relationships/image" Target="../media/image42.png"/><Relationship Id="rId14" Type="http://schemas.openxmlformats.org/officeDocument/2006/relationships/image" Target="../media/image4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svg"/><Relationship Id="rId11" Type="http://schemas.openxmlformats.org/officeDocument/2006/relationships/image" Target="../media/image31.png"/><Relationship Id="rId5" Type="http://schemas.openxmlformats.org/officeDocument/2006/relationships/image" Target="../media/image33.png"/><Relationship Id="rId10" Type="http://schemas.openxmlformats.org/officeDocument/2006/relationships/image" Target="../media/image43.svg"/><Relationship Id="rId4" Type="http://schemas.openxmlformats.org/officeDocument/2006/relationships/image" Target="../media/image35.png"/><Relationship Id="rId9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56.png"/><Relationship Id="rId4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61.png"/><Relationship Id="rId3" Type="http://schemas.openxmlformats.org/officeDocument/2006/relationships/image" Target="../media/image54.png"/><Relationship Id="rId7" Type="http://schemas.openxmlformats.org/officeDocument/2006/relationships/image" Target="../media/image40.png"/><Relationship Id="rId12" Type="http://schemas.openxmlformats.org/officeDocument/2006/relationships/image" Target="../media/image6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59.png"/><Relationship Id="rId5" Type="http://schemas.microsoft.com/office/2007/relationships/hdphoto" Target="../media/hdphoto2.wdp"/><Relationship Id="rId10" Type="http://schemas.openxmlformats.org/officeDocument/2006/relationships/image" Target="../media/image43.svg"/><Relationship Id="rId4" Type="http://schemas.openxmlformats.org/officeDocument/2006/relationships/image" Target="../media/image57.png"/><Relationship Id="rId9" Type="http://schemas.openxmlformats.org/officeDocument/2006/relationships/image" Target="../media/image42.png"/><Relationship Id="rId1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chart" Target="../charts/chart1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.x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54.png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image" Target="../media/image81.png"/><Relationship Id="rId26" Type="http://schemas.openxmlformats.org/officeDocument/2006/relationships/image" Target="../media/image85.png"/><Relationship Id="rId3" Type="http://schemas.openxmlformats.org/officeDocument/2006/relationships/image" Target="../media/image73.png"/><Relationship Id="rId21" Type="http://schemas.openxmlformats.org/officeDocument/2006/relationships/customXml" Target="../ink/ink9.xml"/><Relationship Id="rId34" Type="http://schemas.openxmlformats.org/officeDocument/2006/relationships/image" Target="../media/image89.png"/><Relationship Id="rId7" Type="http://schemas.openxmlformats.org/officeDocument/2006/relationships/customXml" Target="../ink/ink2.xml"/><Relationship Id="rId12" Type="http://schemas.openxmlformats.org/officeDocument/2006/relationships/image" Target="../media/image78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80.png"/><Relationship Id="rId20" Type="http://schemas.openxmlformats.org/officeDocument/2006/relationships/image" Target="../media/image82.png"/><Relationship Id="rId29" Type="http://schemas.openxmlformats.org/officeDocument/2006/relationships/customXml" Target="../ink/ink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0.png"/><Relationship Id="rId11" Type="http://schemas.openxmlformats.org/officeDocument/2006/relationships/customXml" Target="../ink/ink4.xml"/><Relationship Id="rId24" Type="http://schemas.openxmlformats.org/officeDocument/2006/relationships/image" Target="../media/image84.png"/><Relationship Id="rId32" Type="http://schemas.openxmlformats.org/officeDocument/2006/relationships/image" Target="../media/image88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86.png"/><Relationship Id="rId10" Type="http://schemas.openxmlformats.org/officeDocument/2006/relationships/image" Target="../media/image77.png"/><Relationship Id="rId19" Type="http://schemas.openxmlformats.org/officeDocument/2006/relationships/customXml" Target="../ink/ink8.xml"/><Relationship Id="rId31" Type="http://schemas.openxmlformats.org/officeDocument/2006/relationships/customXml" Target="../ink/ink14.xml"/><Relationship Id="rId4" Type="http://schemas.openxmlformats.org/officeDocument/2006/relationships/image" Target="../media/image54.png"/><Relationship Id="rId9" Type="http://schemas.openxmlformats.org/officeDocument/2006/relationships/customXml" Target="../ink/ink3.xml"/><Relationship Id="rId14" Type="http://schemas.openxmlformats.org/officeDocument/2006/relationships/image" Target="../media/image79.png"/><Relationship Id="rId22" Type="http://schemas.openxmlformats.org/officeDocument/2006/relationships/image" Target="../media/image83.png"/><Relationship Id="rId27" Type="http://schemas.openxmlformats.org/officeDocument/2006/relationships/customXml" Target="../ink/ink12.xml"/><Relationship Id="rId30" Type="http://schemas.openxmlformats.org/officeDocument/2006/relationships/image" Target="../media/image87.png"/><Relationship Id="rId8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93.png"/><Relationship Id="rId3" Type="http://schemas.openxmlformats.org/officeDocument/2006/relationships/image" Target="../media/image36.png"/><Relationship Id="rId7" Type="http://schemas.openxmlformats.org/officeDocument/2006/relationships/image" Target="../media/image33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2.png"/><Relationship Id="rId5" Type="http://schemas.openxmlformats.org/officeDocument/2006/relationships/image" Target="../media/image29.png"/><Relationship Id="rId10" Type="http://schemas.openxmlformats.org/officeDocument/2006/relationships/image" Target="../media/image41.svg"/><Relationship Id="rId4" Type="http://schemas.openxmlformats.org/officeDocument/2006/relationships/image" Target="../media/image54.png"/><Relationship Id="rId9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svg"/><Relationship Id="rId13" Type="http://schemas.openxmlformats.org/officeDocument/2006/relationships/image" Target="../media/image105.png"/><Relationship Id="rId3" Type="http://schemas.openxmlformats.org/officeDocument/2006/relationships/image" Target="../media/image98.png"/><Relationship Id="rId7" Type="http://schemas.openxmlformats.org/officeDocument/2006/relationships/image" Target="../media/image101.png"/><Relationship Id="rId12" Type="http://schemas.openxmlformats.org/officeDocument/2006/relationships/image" Target="../media/image104.svg"/><Relationship Id="rId17" Type="http://schemas.openxmlformats.org/officeDocument/2006/relationships/image" Target="../media/image108.sv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svg"/><Relationship Id="rId11" Type="http://schemas.openxmlformats.org/officeDocument/2006/relationships/image" Target="../media/image103.png"/><Relationship Id="rId5" Type="http://schemas.openxmlformats.org/officeDocument/2006/relationships/image" Target="../media/image99.png"/><Relationship Id="rId15" Type="http://schemas.openxmlformats.org/officeDocument/2006/relationships/image" Target="../media/image35.png"/><Relationship Id="rId10" Type="http://schemas.openxmlformats.org/officeDocument/2006/relationships/image" Target="../media/image41.svg"/><Relationship Id="rId4" Type="http://schemas.openxmlformats.org/officeDocument/2006/relationships/image" Target="../media/image54.png"/><Relationship Id="rId9" Type="http://schemas.openxmlformats.org/officeDocument/2006/relationships/image" Target="../media/image40.png"/><Relationship Id="rId14" Type="http://schemas.openxmlformats.org/officeDocument/2006/relationships/image" Target="../media/image10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svg"/><Relationship Id="rId5" Type="http://schemas.openxmlformats.org/officeDocument/2006/relationships/image" Target="../media/image107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8A10171A-5077-1984-40FA-E7515E88CB39}"/>
              </a:ext>
            </a:extLst>
          </p:cNvPr>
          <p:cNvSpPr/>
          <p:nvPr/>
        </p:nvSpPr>
        <p:spPr>
          <a:xfrm>
            <a:off x="306916" y="4752117"/>
            <a:ext cx="1801009" cy="1801037"/>
          </a:xfrm>
          <a:custGeom>
            <a:avLst/>
            <a:gdLst>
              <a:gd name="connsiteX0" fmla="*/ 1650667 w 1801009"/>
              <a:gd name="connsiteY0" fmla="*/ 1415549 h 1801037"/>
              <a:gd name="connsiteX1" fmla="*/ 1801003 w 1801009"/>
              <a:gd name="connsiteY1" fmla="*/ 1265212 h 1801037"/>
              <a:gd name="connsiteX2" fmla="*/ 1558503 w 1801009"/>
              <a:gd name="connsiteY2" fmla="*/ 1265212 h 1801037"/>
              <a:gd name="connsiteX3" fmla="*/ 535797 w 1801009"/>
              <a:gd name="connsiteY3" fmla="*/ 242532 h 1801037"/>
              <a:gd name="connsiteX4" fmla="*/ 535797 w 1801009"/>
              <a:gd name="connsiteY4" fmla="*/ 0 h 1801037"/>
              <a:gd name="connsiteX5" fmla="*/ 385461 w 1801009"/>
              <a:gd name="connsiteY5" fmla="*/ 150342 h 1801037"/>
              <a:gd name="connsiteX6" fmla="*/ 267897 w 1801009"/>
              <a:gd name="connsiteY6" fmla="*/ 0 h 1801037"/>
              <a:gd name="connsiteX7" fmla="*/ 150341 w 1801009"/>
              <a:gd name="connsiteY7" fmla="*/ 150342 h 1801037"/>
              <a:gd name="connsiteX8" fmla="*/ 0 w 1801009"/>
              <a:gd name="connsiteY8" fmla="*/ 0 h 1801037"/>
              <a:gd name="connsiteX9" fmla="*/ 0 w 1801009"/>
              <a:gd name="connsiteY9" fmla="*/ 242500 h 1801037"/>
              <a:gd name="connsiteX10" fmla="*/ 1 w 1801009"/>
              <a:gd name="connsiteY10" fmla="*/ 242507 h 1801037"/>
              <a:gd name="connsiteX11" fmla="*/ 0 w 1801009"/>
              <a:gd name="connsiteY11" fmla="*/ 242507 h 1801037"/>
              <a:gd name="connsiteX12" fmla="*/ 1558503 w 1801009"/>
              <a:gd name="connsiteY12" fmla="*/ 1801038 h 1801037"/>
              <a:gd name="connsiteX13" fmla="*/ 1558503 w 1801009"/>
              <a:gd name="connsiteY13" fmla="*/ 1801038 h 1801037"/>
              <a:gd name="connsiteX14" fmla="*/ 1801009 w 1801009"/>
              <a:gd name="connsiteY14" fmla="*/ 1801038 h 1801037"/>
              <a:gd name="connsiteX15" fmla="*/ 1650667 w 1801009"/>
              <a:gd name="connsiteY15" fmla="*/ 1650670 h 1801037"/>
              <a:gd name="connsiteX16" fmla="*/ 1801009 w 1801009"/>
              <a:gd name="connsiteY16" fmla="*/ 1533106 h 1801037"/>
              <a:gd name="connsiteX17" fmla="*/ 1650667 w 1801009"/>
              <a:gd name="connsiteY17" fmla="*/ 1415549 h 1801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1009" h="1801037">
                <a:moveTo>
                  <a:pt x="1650667" y="1415549"/>
                </a:moveTo>
                <a:lnTo>
                  <a:pt x="1801003" y="1265212"/>
                </a:lnTo>
                <a:lnTo>
                  <a:pt x="1558503" y="1265212"/>
                </a:lnTo>
                <a:cubicBezTo>
                  <a:pt x="994591" y="1265212"/>
                  <a:pt x="535816" y="806443"/>
                  <a:pt x="535797" y="242532"/>
                </a:cubicBezTo>
                <a:lnTo>
                  <a:pt x="535797" y="0"/>
                </a:lnTo>
                <a:lnTo>
                  <a:pt x="385461" y="150342"/>
                </a:lnTo>
                <a:lnTo>
                  <a:pt x="267897" y="0"/>
                </a:lnTo>
                <a:lnTo>
                  <a:pt x="150341" y="150342"/>
                </a:lnTo>
                <a:lnTo>
                  <a:pt x="0" y="0"/>
                </a:lnTo>
                <a:lnTo>
                  <a:pt x="0" y="242500"/>
                </a:lnTo>
                <a:lnTo>
                  <a:pt x="1" y="242507"/>
                </a:lnTo>
                <a:lnTo>
                  <a:pt x="0" y="242507"/>
                </a:lnTo>
                <a:cubicBezTo>
                  <a:pt x="0" y="1103243"/>
                  <a:pt x="697767" y="1801038"/>
                  <a:pt x="1558503" y="1801038"/>
                </a:cubicBezTo>
                <a:lnTo>
                  <a:pt x="1558503" y="1801038"/>
                </a:lnTo>
                <a:lnTo>
                  <a:pt x="1801009" y="1801038"/>
                </a:lnTo>
                <a:lnTo>
                  <a:pt x="1650667" y="1650670"/>
                </a:lnTo>
                <a:lnTo>
                  <a:pt x="1801009" y="1533106"/>
                </a:lnTo>
                <a:lnTo>
                  <a:pt x="1650667" y="1415549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4C82E32A-DA37-240B-7FB8-77663B7FF1EE}"/>
              </a:ext>
            </a:extLst>
          </p:cNvPr>
          <p:cNvSpPr txBox="1"/>
          <p:nvPr/>
        </p:nvSpPr>
        <p:spPr>
          <a:xfrm>
            <a:off x="1088484" y="1300263"/>
            <a:ext cx="44932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36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Het is niet makkelijk om groen te zijn</a:t>
            </a: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55AD0DEC-19CA-4CE9-FF72-0E4D7D0CBE98}"/>
              </a:ext>
            </a:extLst>
          </p:cNvPr>
          <p:cNvSpPr txBox="1"/>
          <p:nvPr/>
        </p:nvSpPr>
        <p:spPr>
          <a:xfrm rot="343659">
            <a:off x="4995605" y="3893364"/>
            <a:ext cx="1625637" cy="169497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083537"/>
              </a:avLst>
            </a:prstTxWarp>
            <a:spAutoFit/>
          </a:bodyPr>
          <a:lstStyle/>
          <a:p>
            <a:pPr algn="ctr"/>
            <a:r>
              <a:rPr lang="nl-NL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Rye" panose="020E0803070500060000" pitchFamily="34" charset="0"/>
              </a:rPr>
              <a:t>(Fun)</a:t>
            </a:r>
            <a:r>
              <a:rPr lang="nl-NL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Rye" panose="020E0803070500060000" pitchFamily="34" charset="0"/>
              </a:rPr>
              <a:t>Fair Trade</a:t>
            </a:r>
          </a:p>
        </p:txBody>
      </p:sp>
      <p:sp>
        <p:nvSpPr>
          <p:cNvPr id="39" name="Vrije vorm: vorm 38">
            <a:extLst>
              <a:ext uri="{FF2B5EF4-FFF2-40B4-BE49-F238E27FC236}">
                <a16:creationId xmlns:a16="http://schemas.microsoft.com/office/drawing/2014/main" id="{15A0A6A2-82F3-82F3-A923-BC64A483B2D0}"/>
              </a:ext>
            </a:extLst>
          </p:cNvPr>
          <p:cNvSpPr/>
          <p:nvPr/>
        </p:nvSpPr>
        <p:spPr>
          <a:xfrm>
            <a:off x="15174" y="15178"/>
            <a:ext cx="12161647" cy="198582"/>
          </a:xfrm>
          <a:custGeom>
            <a:avLst/>
            <a:gdLst>
              <a:gd name="connsiteX0" fmla="*/ 0 w 12161647"/>
              <a:gd name="connsiteY0" fmla="*/ 0 h 212479"/>
              <a:gd name="connsiteX1" fmla="*/ 12161647 w 12161647"/>
              <a:gd name="connsiteY1" fmla="*/ 0 h 212479"/>
              <a:gd name="connsiteX2" fmla="*/ 12161647 w 12161647"/>
              <a:gd name="connsiteY2" fmla="*/ 212480 h 212479"/>
              <a:gd name="connsiteX3" fmla="*/ 0 w 12161647"/>
              <a:gd name="connsiteY3" fmla="*/ 212480 h 21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61647" h="212479">
                <a:moveTo>
                  <a:pt x="0" y="0"/>
                </a:moveTo>
                <a:lnTo>
                  <a:pt x="12161647" y="0"/>
                </a:lnTo>
                <a:lnTo>
                  <a:pt x="12161647" y="212480"/>
                </a:lnTo>
                <a:lnTo>
                  <a:pt x="0" y="212480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0" name="Vrije vorm: vorm 39">
            <a:extLst>
              <a:ext uri="{FF2B5EF4-FFF2-40B4-BE49-F238E27FC236}">
                <a16:creationId xmlns:a16="http://schemas.microsoft.com/office/drawing/2014/main" id="{B7B97FA8-D805-F6F9-9A8B-734AE3068DBE}"/>
              </a:ext>
            </a:extLst>
          </p:cNvPr>
          <p:cNvSpPr/>
          <p:nvPr/>
        </p:nvSpPr>
        <p:spPr>
          <a:xfrm>
            <a:off x="204745" y="0"/>
            <a:ext cx="11770960" cy="240879"/>
          </a:xfrm>
          <a:custGeom>
            <a:avLst/>
            <a:gdLst>
              <a:gd name="connsiteX0" fmla="*/ 30355 w 12192000"/>
              <a:gd name="connsiteY0" fmla="*/ 30353 h 242833"/>
              <a:gd name="connsiteX1" fmla="*/ 12161647 w 12192000"/>
              <a:gd name="connsiteY1" fmla="*/ 30356 h 242833"/>
              <a:gd name="connsiteX2" fmla="*/ 12161647 w 12192000"/>
              <a:gd name="connsiteY2" fmla="*/ 212480 h 242833"/>
              <a:gd name="connsiteX3" fmla="*/ 30355 w 12192000"/>
              <a:gd name="connsiteY3" fmla="*/ 212477 h 242833"/>
              <a:gd name="connsiteX4" fmla="*/ 30355 w 12192000"/>
              <a:gd name="connsiteY4" fmla="*/ 30353 h 242833"/>
              <a:gd name="connsiteX5" fmla="*/ 0 w 12192000"/>
              <a:gd name="connsiteY5" fmla="*/ 0 h 242833"/>
              <a:gd name="connsiteX6" fmla="*/ 0 w 12192000"/>
              <a:gd name="connsiteY6" fmla="*/ 242830 h 242833"/>
              <a:gd name="connsiteX7" fmla="*/ 12192000 w 12192000"/>
              <a:gd name="connsiteY7" fmla="*/ 242833 h 242833"/>
              <a:gd name="connsiteX8" fmla="*/ 12192000 w 12192000"/>
              <a:gd name="connsiteY8" fmla="*/ 3 h 242833"/>
              <a:gd name="connsiteX9" fmla="*/ 0 w 12192000"/>
              <a:gd name="connsiteY9" fmla="*/ 0 h 242833"/>
              <a:gd name="connsiteX10" fmla="*/ 0 w 12192000"/>
              <a:gd name="connsiteY10" fmla="*/ 0 h 24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242833">
                <a:moveTo>
                  <a:pt x="30355" y="30353"/>
                </a:moveTo>
                <a:lnTo>
                  <a:pt x="12161647" y="30356"/>
                </a:lnTo>
                <a:lnTo>
                  <a:pt x="12161647" y="212480"/>
                </a:lnTo>
                <a:lnTo>
                  <a:pt x="30355" y="212477"/>
                </a:lnTo>
                <a:lnTo>
                  <a:pt x="30355" y="30353"/>
                </a:lnTo>
                <a:moveTo>
                  <a:pt x="0" y="0"/>
                </a:moveTo>
                <a:lnTo>
                  <a:pt x="0" y="242830"/>
                </a:lnTo>
                <a:lnTo>
                  <a:pt x="12192000" y="242833"/>
                </a:lnTo>
                <a:lnTo>
                  <a:pt x="12192000" y="3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48" name="Vrije vorm: vorm 147">
            <a:extLst>
              <a:ext uri="{FF2B5EF4-FFF2-40B4-BE49-F238E27FC236}">
                <a16:creationId xmlns:a16="http://schemas.microsoft.com/office/drawing/2014/main" id="{D91AA72D-635E-0271-6BDC-4568F033265A}"/>
              </a:ext>
            </a:extLst>
          </p:cNvPr>
          <p:cNvSpPr/>
          <p:nvPr/>
        </p:nvSpPr>
        <p:spPr>
          <a:xfrm>
            <a:off x="15174" y="6630352"/>
            <a:ext cx="12161647" cy="212483"/>
          </a:xfrm>
          <a:custGeom>
            <a:avLst/>
            <a:gdLst>
              <a:gd name="connsiteX0" fmla="*/ 0 w 12161647"/>
              <a:gd name="connsiteY0" fmla="*/ 0 h 212483"/>
              <a:gd name="connsiteX1" fmla="*/ 12161647 w 12161647"/>
              <a:gd name="connsiteY1" fmla="*/ 0 h 212483"/>
              <a:gd name="connsiteX2" fmla="*/ 12161647 w 12161647"/>
              <a:gd name="connsiteY2" fmla="*/ 212483 h 212483"/>
              <a:gd name="connsiteX3" fmla="*/ 0 w 12161647"/>
              <a:gd name="connsiteY3" fmla="*/ 212483 h 21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61647" h="212483">
                <a:moveTo>
                  <a:pt x="0" y="0"/>
                </a:moveTo>
                <a:lnTo>
                  <a:pt x="12161647" y="0"/>
                </a:lnTo>
                <a:lnTo>
                  <a:pt x="12161647" y="212483"/>
                </a:lnTo>
                <a:lnTo>
                  <a:pt x="0" y="212483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49" name="Vrije vorm: vorm 148">
            <a:extLst>
              <a:ext uri="{FF2B5EF4-FFF2-40B4-BE49-F238E27FC236}">
                <a16:creationId xmlns:a16="http://schemas.microsoft.com/office/drawing/2014/main" id="{CA0EBBC1-358C-A8CA-D2A4-BDAA88A31515}"/>
              </a:ext>
            </a:extLst>
          </p:cNvPr>
          <p:cNvSpPr/>
          <p:nvPr/>
        </p:nvSpPr>
        <p:spPr>
          <a:xfrm>
            <a:off x="0" y="6613663"/>
            <a:ext cx="12192000" cy="242823"/>
          </a:xfrm>
          <a:custGeom>
            <a:avLst/>
            <a:gdLst>
              <a:gd name="connsiteX0" fmla="*/ 12161647 w 12192000"/>
              <a:gd name="connsiteY0" fmla="*/ 30353 h 242823"/>
              <a:gd name="connsiteX1" fmla="*/ 12161647 w 12192000"/>
              <a:gd name="connsiteY1" fmla="*/ 212471 h 242823"/>
              <a:gd name="connsiteX2" fmla="*/ 30355 w 12192000"/>
              <a:gd name="connsiteY2" fmla="*/ 212471 h 242823"/>
              <a:gd name="connsiteX3" fmla="*/ 30355 w 12192000"/>
              <a:gd name="connsiteY3" fmla="*/ 30353 h 242823"/>
              <a:gd name="connsiteX4" fmla="*/ 12161647 w 12192000"/>
              <a:gd name="connsiteY4" fmla="*/ 30353 h 242823"/>
              <a:gd name="connsiteX5" fmla="*/ 12192000 w 12192000"/>
              <a:gd name="connsiteY5" fmla="*/ 0 h 242823"/>
              <a:gd name="connsiteX6" fmla="*/ 0 w 12192000"/>
              <a:gd name="connsiteY6" fmla="*/ 0 h 242823"/>
              <a:gd name="connsiteX7" fmla="*/ 0 w 12192000"/>
              <a:gd name="connsiteY7" fmla="*/ 242824 h 242823"/>
              <a:gd name="connsiteX8" fmla="*/ 12192000 w 12192000"/>
              <a:gd name="connsiteY8" fmla="*/ 242824 h 242823"/>
              <a:gd name="connsiteX9" fmla="*/ 12192000 w 12192000"/>
              <a:gd name="connsiteY9" fmla="*/ 0 h 242823"/>
              <a:gd name="connsiteX10" fmla="*/ 12192000 w 12192000"/>
              <a:gd name="connsiteY10" fmla="*/ 0 h 2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242823">
                <a:moveTo>
                  <a:pt x="12161647" y="30353"/>
                </a:moveTo>
                <a:lnTo>
                  <a:pt x="12161647" y="212471"/>
                </a:lnTo>
                <a:lnTo>
                  <a:pt x="30355" y="212471"/>
                </a:lnTo>
                <a:lnTo>
                  <a:pt x="30355" y="30353"/>
                </a:lnTo>
                <a:lnTo>
                  <a:pt x="12161647" y="30353"/>
                </a:lnTo>
                <a:moveTo>
                  <a:pt x="12192000" y="0"/>
                </a:moveTo>
                <a:lnTo>
                  <a:pt x="0" y="0"/>
                </a:lnTo>
                <a:lnTo>
                  <a:pt x="0" y="242824"/>
                </a:lnTo>
                <a:lnTo>
                  <a:pt x="12192000" y="242824"/>
                </a:lnTo>
                <a:lnTo>
                  <a:pt x="12192000" y="0"/>
                </a:lnTo>
                <a:lnTo>
                  <a:pt x="1219200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33" name="Vrije vorm: vorm 232">
            <a:extLst>
              <a:ext uri="{FF2B5EF4-FFF2-40B4-BE49-F238E27FC236}">
                <a16:creationId xmlns:a16="http://schemas.microsoft.com/office/drawing/2014/main" id="{4BF3670A-13D2-9B92-9D79-DA0431D3A328}"/>
              </a:ext>
            </a:extLst>
          </p:cNvPr>
          <p:cNvSpPr/>
          <p:nvPr/>
        </p:nvSpPr>
        <p:spPr>
          <a:xfrm>
            <a:off x="15174" y="214656"/>
            <a:ext cx="212483" cy="6452552"/>
          </a:xfrm>
          <a:custGeom>
            <a:avLst/>
            <a:gdLst>
              <a:gd name="connsiteX0" fmla="*/ 0 w 212483"/>
              <a:gd name="connsiteY0" fmla="*/ 0 h 6452552"/>
              <a:gd name="connsiteX1" fmla="*/ 212483 w 212483"/>
              <a:gd name="connsiteY1" fmla="*/ 0 h 6452552"/>
              <a:gd name="connsiteX2" fmla="*/ 212483 w 212483"/>
              <a:gd name="connsiteY2" fmla="*/ 6452553 h 6452552"/>
              <a:gd name="connsiteX3" fmla="*/ 0 w 212483"/>
              <a:gd name="connsiteY3" fmla="*/ 6452553 h 645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483" h="6452552">
                <a:moveTo>
                  <a:pt x="0" y="0"/>
                </a:moveTo>
                <a:lnTo>
                  <a:pt x="212483" y="0"/>
                </a:lnTo>
                <a:lnTo>
                  <a:pt x="212483" y="6452553"/>
                </a:lnTo>
                <a:lnTo>
                  <a:pt x="0" y="6452553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34" name="Vrije vorm: vorm 233">
            <a:extLst>
              <a:ext uri="{FF2B5EF4-FFF2-40B4-BE49-F238E27FC236}">
                <a16:creationId xmlns:a16="http://schemas.microsoft.com/office/drawing/2014/main" id="{E301A9D8-93C1-18E6-BEFE-40FDDBC0D733}"/>
              </a:ext>
            </a:extLst>
          </p:cNvPr>
          <p:cNvSpPr/>
          <p:nvPr/>
        </p:nvSpPr>
        <p:spPr>
          <a:xfrm>
            <a:off x="0" y="-1"/>
            <a:ext cx="234049" cy="6842823"/>
          </a:xfrm>
          <a:custGeom>
            <a:avLst/>
            <a:gdLst>
              <a:gd name="connsiteX0" fmla="*/ 212477 w 242831"/>
              <a:gd name="connsiteY0" fmla="*/ 30354 h 6482944"/>
              <a:gd name="connsiteX1" fmla="*/ 212477 w 242831"/>
              <a:gd name="connsiteY1" fmla="*/ 6452592 h 6482944"/>
              <a:gd name="connsiteX2" fmla="*/ 30355 w 242831"/>
              <a:gd name="connsiteY2" fmla="*/ 6452592 h 6482944"/>
              <a:gd name="connsiteX3" fmla="*/ 30355 w 242831"/>
              <a:gd name="connsiteY3" fmla="*/ 30354 h 6482944"/>
              <a:gd name="connsiteX4" fmla="*/ 212477 w 242831"/>
              <a:gd name="connsiteY4" fmla="*/ 30354 h 6482944"/>
              <a:gd name="connsiteX5" fmla="*/ 242832 w 242831"/>
              <a:gd name="connsiteY5" fmla="*/ 0 h 6482944"/>
              <a:gd name="connsiteX6" fmla="*/ 0 w 242831"/>
              <a:gd name="connsiteY6" fmla="*/ 0 h 6482944"/>
              <a:gd name="connsiteX7" fmla="*/ 0 w 242831"/>
              <a:gd name="connsiteY7" fmla="*/ 6482945 h 6482944"/>
              <a:gd name="connsiteX8" fmla="*/ 242832 w 242831"/>
              <a:gd name="connsiteY8" fmla="*/ 6482945 h 6482944"/>
              <a:gd name="connsiteX9" fmla="*/ 242832 w 242831"/>
              <a:gd name="connsiteY9" fmla="*/ 0 h 6482944"/>
              <a:gd name="connsiteX10" fmla="*/ 242832 w 242831"/>
              <a:gd name="connsiteY10" fmla="*/ 0 h 648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831" h="6482944">
                <a:moveTo>
                  <a:pt x="212477" y="30354"/>
                </a:moveTo>
                <a:lnTo>
                  <a:pt x="212477" y="6452592"/>
                </a:lnTo>
                <a:lnTo>
                  <a:pt x="30355" y="6452592"/>
                </a:lnTo>
                <a:lnTo>
                  <a:pt x="30355" y="30354"/>
                </a:lnTo>
                <a:lnTo>
                  <a:pt x="212477" y="30354"/>
                </a:lnTo>
                <a:moveTo>
                  <a:pt x="242832" y="0"/>
                </a:moveTo>
                <a:lnTo>
                  <a:pt x="0" y="0"/>
                </a:lnTo>
                <a:lnTo>
                  <a:pt x="0" y="6482945"/>
                </a:lnTo>
                <a:lnTo>
                  <a:pt x="242832" y="6482945"/>
                </a:lnTo>
                <a:lnTo>
                  <a:pt x="242832" y="0"/>
                </a:lnTo>
                <a:lnTo>
                  <a:pt x="242832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86" name="Vrije vorm: vorm 385">
            <a:extLst>
              <a:ext uri="{FF2B5EF4-FFF2-40B4-BE49-F238E27FC236}">
                <a16:creationId xmlns:a16="http://schemas.microsoft.com/office/drawing/2014/main" id="{CC5D8DDE-4F1C-85AF-A279-5576D41760AA}"/>
              </a:ext>
            </a:extLst>
          </p:cNvPr>
          <p:cNvSpPr/>
          <p:nvPr/>
        </p:nvSpPr>
        <p:spPr>
          <a:xfrm>
            <a:off x="11964352" y="15177"/>
            <a:ext cx="212483" cy="6827647"/>
          </a:xfrm>
          <a:custGeom>
            <a:avLst/>
            <a:gdLst>
              <a:gd name="connsiteX0" fmla="*/ 0 w 212483"/>
              <a:gd name="connsiteY0" fmla="*/ 0 h 6827647"/>
              <a:gd name="connsiteX1" fmla="*/ 212483 w 212483"/>
              <a:gd name="connsiteY1" fmla="*/ 0 h 6827647"/>
              <a:gd name="connsiteX2" fmla="*/ 212483 w 212483"/>
              <a:gd name="connsiteY2" fmla="*/ 6827647 h 6827647"/>
              <a:gd name="connsiteX3" fmla="*/ 0 w 212483"/>
              <a:gd name="connsiteY3" fmla="*/ 6827647 h 6827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483" h="6827647">
                <a:moveTo>
                  <a:pt x="0" y="0"/>
                </a:moveTo>
                <a:lnTo>
                  <a:pt x="212483" y="0"/>
                </a:lnTo>
                <a:lnTo>
                  <a:pt x="212483" y="6827647"/>
                </a:lnTo>
                <a:lnTo>
                  <a:pt x="0" y="6827647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87" name="Vrije vorm: vorm 386">
            <a:extLst>
              <a:ext uri="{FF2B5EF4-FFF2-40B4-BE49-F238E27FC236}">
                <a16:creationId xmlns:a16="http://schemas.microsoft.com/office/drawing/2014/main" id="{F9741850-8D8D-5B04-4052-AE11A67ACE98}"/>
              </a:ext>
            </a:extLst>
          </p:cNvPr>
          <p:cNvSpPr/>
          <p:nvPr/>
        </p:nvSpPr>
        <p:spPr>
          <a:xfrm>
            <a:off x="11949176" y="1"/>
            <a:ext cx="242823" cy="6857998"/>
          </a:xfrm>
          <a:custGeom>
            <a:avLst/>
            <a:gdLst>
              <a:gd name="connsiteX0" fmla="*/ 212471 w 242823"/>
              <a:gd name="connsiteY0" fmla="*/ 30354 h 6857998"/>
              <a:gd name="connsiteX1" fmla="*/ 212471 w 242823"/>
              <a:gd name="connsiteY1" fmla="*/ 6827646 h 6857998"/>
              <a:gd name="connsiteX2" fmla="*/ 30353 w 242823"/>
              <a:gd name="connsiteY2" fmla="*/ 6827646 h 6857998"/>
              <a:gd name="connsiteX3" fmla="*/ 30353 w 242823"/>
              <a:gd name="connsiteY3" fmla="*/ 30354 h 6857998"/>
              <a:gd name="connsiteX4" fmla="*/ 212471 w 242823"/>
              <a:gd name="connsiteY4" fmla="*/ 30354 h 6857998"/>
              <a:gd name="connsiteX5" fmla="*/ 242824 w 242823"/>
              <a:gd name="connsiteY5" fmla="*/ 0 h 6857998"/>
              <a:gd name="connsiteX6" fmla="*/ 0 w 242823"/>
              <a:gd name="connsiteY6" fmla="*/ 0 h 6857998"/>
              <a:gd name="connsiteX7" fmla="*/ 0 w 242823"/>
              <a:gd name="connsiteY7" fmla="*/ 6857999 h 6857998"/>
              <a:gd name="connsiteX8" fmla="*/ 242824 w 242823"/>
              <a:gd name="connsiteY8" fmla="*/ 6857999 h 6857998"/>
              <a:gd name="connsiteX9" fmla="*/ 242824 w 242823"/>
              <a:gd name="connsiteY9" fmla="*/ 0 h 6857998"/>
              <a:gd name="connsiteX10" fmla="*/ 242824 w 242823"/>
              <a:gd name="connsiteY10" fmla="*/ 0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823" h="6857998">
                <a:moveTo>
                  <a:pt x="212471" y="30354"/>
                </a:moveTo>
                <a:lnTo>
                  <a:pt x="212471" y="6827646"/>
                </a:lnTo>
                <a:lnTo>
                  <a:pt x="30353" y="6827646"/>
                </a:lnTo>
                <a:lnTo>
                  <a:pt x="30353" y="30354"/>
                </a:lnTo>
                <a:lnTo>
                  <a:pt x="212471" y="30354"/>
                </a:lnTo>
                <a:moveTo>
                  <a:pt x="242824" y="0"/>
                </a:moveTo>
                <a:lnTo>
                  <a:pt x="0" y="0"/>
                </a:lnTo>
                <a:lnTo>
                  <a:pt x="0" y="6857999"/>
                </a:lnTo>
                <a:lnTo>
                  <a:pt x="242824" y="6857999"/>
                </a:lnTo>
                <a:lnTo>
                  <a:pt x="242824" y="0"/>
                </a:lnTo>
                <a:lnTo>
                  <a:pt x="242824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770" name="Groep 769">
            <a:extLst>
              <a:ext uri="{FF2B5EF4-FFF2-40B4-BE49-F238E27FC236}">
                <a16:creationId xmlns:a16="http://schemas.microsoft.com/office/drawing/2014/main" id="{FD8CA820-AA49-B750-A96C-D338608B6AC4}"/>
              </a:ext>
            </a:extLst>
          </p:cNvPr>
          <p:cNvGrpSpPr/>
          <p:nvPr/>
        </p:nvGrpSpPr>
        <p:grpSpPr>
          <a:xfrm>
            <a:off x="56326" y="56327"/>
            <a:ext cx="12079349" cy="6745348"/>
            <a:chOff x="56326" y="56327"/>
            <a:chExt cx="12079349" cy="6745348"/>
          </a:xfrm>
          <a:solidFill>
            <a:srgbClr val="EBEB7D"/>
          </a:solidFill>
        </p:grpSpPr>
        <p:grpSp>
          <p:nvGrpSpPr>
            <p:cNvPr id="443" name="Groep 442">
              <a:extLst>
                <a:ext uri="{FF2B5EF4-FFF2-40B4-BE49-F238E27FC236}">
                  <a16:creationId xmlns:a16="http://schemas.microsoft.com/office/drawing/2014/main" id="{B2E8CDE5-C596-ADBB-A10B-2BD46880B6D3}"/>
                </a:ext>
              </a:extLst>
            </p:cNvPr>
            <p:cNvGrpSpPr/>
            <p:nvPr/>
          </p:nvGrpSpPr>
          <p:grpSpPr>
            <a:xfrm>
              <a:off x="425486" y="56327"/>
              <a:ext cx="11341000" cy="130178"/>
              <a:chOff x="425486" y="56327"/>
              <a:chExt cx="11341000" cy="130178"/>
            </a:xfrm>
            <a:grpFill/>
          </p:grpSpPr>
          <p:sp>
            <p:nvSpPr>
              <p:cNvPr id="41" name="Vrije vorm: vorm 40">
                <a:extLst>
                  <a:ext uri="{FF2B5EF4-FFF2-40B4-BE49-F238E27FC236}">
                    <a16:creationId xmlns:a16="http://schemas.microsoft.com/office/drawing/2014/main" id="{00D424D6-EB5D-3922-08AB-00BFC1B82BB7}"/>
                  </a:ext>
                </a:extLst>
              </p:cNvPr>
              <p:cNvSpPr/>
              <p:nvPr/>
            </p:nvSpPr>
            <p:spPr>
              <a:xfrm>
                <a:off x="425486" y="56327"/>
                <a:ext cx="130176" cy="130176"/>
              </a:xfrm>
              <a:custGeom>
                <a:avLst/>
                <a:gdLst>
                  <a:gd name="connsiteX0" fmla="*/ 65089 w 130176"/>
                  <a:gd name="connsiteY0" fmla="*/ 0 h 130176"/>
                  <a:gd name="connsiteX1" fmla="*/ 78736 w 130176"/>
                  <a:gd name="connsiteY1" fmla="*/ 51441 h 130176"/>
                  <a:gd name="connsiteX2" fmla="*/ 130177 w 130176"/>
                  <a:gd name="connsiteY2" fmla="*/ 65088 h 130176"/>
                  <a:gd name="connsiteX3" fmla="*/ 78736 w 130176"/>
                  <a:gd name="connsiteY3" fmla="*/ 78735 h 130176"/>
                  <a:gd name="connsiteX4" fmla="*/ 65088 w 130176"/>
                  <a:gd name="connsiteY4" fmla="*/ 130176 h 130176"/>
                  <a:gd name="connsiteX5" fmla="*/ 51441 w 130176"/>
                  <a:gd name="connsiteY5" fmla="*/ 78735 h 130176"/>
                  <a:gd name="connsiteX6" fmla="*/ 0 w 130176"/>
                  <a:gd name="connsiteY6" fmla="*/ 65088 h 130176"/>
                  <a:gd name="connsiteX7" fmla="*/ 51441 w 130176"/>
                  <a:gd name="connsiteY7" fmla="*/ 51441 h 130176"/>
                  <a:gd name="connsiteX8" fmla="*/ 65089 w 130176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6">
                    <a:moveTo>
                      <a:pt x="65089" y="0"/>
                    </a:moveTo>
                    <a:lnTo>
                      <a:pt x="78736" y="51441"/>
                    </a:lnTo>
                    <a:lnTo>
                      <a:pt x="130177" y="65088"/>
                    </a:lnTo>
                    <a:lnTo>
                      <a:pt x="78736" y="78735"/>
                    </a:lnTo>
                    <a:lnTo>
                      <a:pt x="65088" y="130176"/>
                    </a:lnTo>
                    <a:lnTo>
                      <a:pt x="51441" y="78735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9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2" name="Vrije vorm: vorm 41">
                <a:extLst>
                  <a:ext uri="{FF2B5EF4-FFF2-40B4-BE49-F238E27FC236}">
                    <a16:creationId xmlns:a16="http://schemas.microsoft.com/office/drawing/2014/main" id="{598DC674-CABA-3A20-B525-CCE016A34813}"/>
                  </a:ext>
                </a:extLst>
              </p:cNvPr>
              <p:cNvSpPr/>
              <p:nvPr/>
            </p:nvSpPr>
            <p:spPr>
              <a:xfrm>
                <a:off x="698919" y="56327"/>
                <a:ext cx="130181" cy="130176"/>
              </a:xfrm>
              <a:custGeom>
                <a:avLst/>
                <a:gdLst>
                  <a:gd name="connsiteX0" fmla="*/ 65094 w 130181"/>
                  <a:gd name="connsiteY0" fmla="*/ 0 h 130176"/>
                  <a:gd name="connsiteX1" fmla="*/ 78740 w 130181"/>
                  <a:gd name="connsiteY1" fmla="*/ 51441 h 130176"/>
                  <a:gd name="connsiteX2" fmla="*/ 130181 w 130181"/>
                  <a:gd name="connsiteY2" fmla="*/ 65088 h 130176"/>
                  <a:gd name="connsiteX3" fmla="*/ 78740 w 130181"/>
                  <a:gd name="connsiteY3" fmla="*/ 78735 h 130176"/>
                  <a:gd name="connsiteX4" fmla="*/ 65094 w 130181"/>
                  <a:gd name="connsiteY4" fmla="*/ 130176 h 130176"/>
                  <a:gd name="connsiteX5" fmla="*/ 51441 w 130181"/>
                  <a:gd name="connsiteY5" fmla="*/ 78735 h 130176"/>
                  <a:gd name="connsiteX6" fmla="*/ 0 w 130181"/>
                  <a:gd name="connsiteY6" fmla="*/ 65088 h 130176"/>
                  <a:gd name="connsiteX7" fmla="*/ 51441 w 130181"/>
                  <a:gd name="connsiteY7" fmla="*/ 51441 h 130176"/>
                  <a:gd name="connsiteX8" fmla="*/ 65094 w 130181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81" h="130176">
                    <a:moveTo>
                      <a:pt x="65094" y="0"/>
                    </a:moveTo>
                    <a:lnTo>
                      <a:pt x="78740" y="51441"/>
                    </a:lnTo>
                    <a:lnTo>
                      <a:pt x="130181" y="65088"/>
                    </a:lnTo>
                    <a:lnTo>
                      <a:pt x="78740" y="78735"/>
                    </a:lnTo>
                    <a:lnTo>
                      <a:pt x="65094" y="130176"/>
                    </a:lnTo>
                    <a:lnTo>
                      <a:pt x="51441" y="78735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94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3" name="Vrije vorm: vorm 42">
                <a:extLst>
                  <a:ext uri="{FF2B5EF4-FFF2-40B4-BE49-F238E27FC236}">
                    <a16:creationId xmlns:a16="http://schemas.microsoft.com/office/drawing/2014/main" id="{455C6D5E-9546-31EF-E693-45916C39F551}"/>
                  </a:ext>
                </a:extLst>
              </p:cNvPr>
              <p:cNvSpPr/>
              <p:nvPr/>
            </p:nvSpPr>
            <p:spPr>
              <a:xfrm>
                <a:off x="972356" y="56327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5 h 130176"/>
                  <a:gd name="connsiteX4" fmla="*/ 65088 w 130175"/>
                  <a:gd name="connsiteY4" fmla="*/ 130177 h 130176"/>
                  <a:gd name="connsiteX5" fmla="*/ 51441 w 130175"/>
                  <a:gd name="connsiteY5" fmla="*/ 78735 h 130176"/>
                  <a:gd name="connsiteX6" fmla="*/ 0 w 130175"/>
                  <a:gd name="connsiteY6" fmla="*/ 65088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5"/>
                    </a:lnTo>
                    <a:lnTo>
                      <a:pt x="65088" y="130177"/>
                    </a:lnTo>
                    <a:lnTo>
                      <a:pt x="51441" y="78735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4" name="Vrije vorm: vorm 43">
                <a:extLst>
                  <a:ext uri="{FF2B5EF4-FFF2-40B4-BE49-F238E27FC236}">
                    <a16:creationId xmlns:a16="http://schemas.microsoft.com/office/drawing/2014/main" id="{DE03F180-8910-2F74-C250-A731656107D8}"/>
                  </a:ext>
                </a:extLst>
              </p:cNvPr>
              <p:cNvSpPr/>
              <p:nvPr/>
            </p:nvSpPr>
            <p:spPr>
              <a:xfrm>
                <a:off x="1245793" y="56327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6 h 130176"/>
                  <a:gd name="connsiteX4" fmla="*/ 65088 w 130175"/>
                  <a:gd name="connsiteY4" fmla="*/ 130177 h 130176"/>
                  <a:gd name="connsiteX5" fmla="*/ 51441 w 130175"/>
                  <a:gd name="connsiteY5" fmla="*/ 78736 h 130176"/>
                  <a:gd name="connsiteX6" fmla="*/ 0 w 130175"/>
                  <a:gd name="connsiteY6" fmla="*/ 65088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6"/>
                    </a:lnTo>
                    <a:lnTo>
                      <a:pt x="65088" y="130177"/>
                    </a:lnTo>
                    <a:lnTo>
                      <a:pt x="51441" y="78736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5" name="Vrije vorm: vorm 44">
                <a:extLst>
                  <a:ext uri="{FF2B5EF4-FFF2-40B4-BE49-F238E27FC236}">
                    <a16:creationId xmlns:a16="http://schemas.microsoft.com/office/drawing/2014/main" id="{767DD659-F6A8-0578-18F7-22C5CFA41E49}"/>
                  </a:ext>
                </a:extLst>
              </p:cNvPr>
              <p:cNvSpPr/>
              <p:nvPr/>
            </p:nvSpPr>
            <p:spPr>
              <a:xfrm>
                <a:off x="1519231" y="56327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6 h 130176"/>
                  <a:gd name="connsiteX4" fmla="*/ 65088 w 130175"/>
                  <a:gd name="connsiteY4" fmla="*/ 130176 h 130176"/>
                  <a:gd name="connsiteX5" fmla="*/ 51435 w 130175"/>
                  <a:gd name="connsiteY5" fmla="*/ 78736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6"/>
                    </a:lnTo>
                    <a:lnTo>
                      <a:pt x="65088" y="130176"/>
                    </a:lnTo>
                    <a:lnTo>
                      <a:pt x="51435" y="78736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6" name="Vrije vorm: vorm 45">
                <a:extLst>
                  <a:ext uri="{FF2B5EF4-FFF2-40B4-BE49-F238E27FC236}">
                    <a16:creationId xmlns:a16="http://schemas.microsoft.com/office/drawing/2014/main" id="{9407EFBD-7F6D-FFAD-A99D-4768286E922A}"/>
                  </a:ext>
                </a:extLst>
              </p:cNvPr>
              <p:cNvSpPr/>
              <p:nvPr/>
            </p:nvSpPr>
            <p:spPr>
              <a:xfrm>
                <a:off x="1792662" y="56327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6 h 130176"/>
                  <a:gd name="connsiteX4" fmla="*/ 65088 w 130175"/>
                  <a:gd name="connsiteY4" fmla="*/ 130176 h 130176"/>
                  <a:gd name="connsiteX5" fmla="*/ 51441 w 130175"/>
                  <a:gd name="connsiteY5" fmla="*/ 78736 h 130176"/>
                  <a:gd name="connsiteX6" fmla="*/ 0 w 130175"/>
                  <a:gd name="connsiteY6" fmla="*/ 65088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6"/>
                    </a:lnTo>
                    <a:lnTo>
                      <a:pt x="65088" y="130176"/>
                    </a:lnTo>
                    <a:lnTo>
                      <a:pt x="51441" y="78736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7" name="Vrije vorm: vorm 46">
                <a:extLst>
                  <a:ext uri="{FF2B5EF4-FFF2-40B4-BE49-F238E27FC236}">
                    <a16:creationId xmlns:a16="http://schemas.microsoft.com/office/drawing/2014/main" id="{D9A290BC-5E12-8E2A-2650-FE75DFF2E96B}"/>
                  </a:ext>
                </a:extLst>
              </p:cNvPr>
              <p:cNvSpPr/>
              <p:nvPr/>
            </p:nvSpPr>
            <p:spPr>
              <a:xfrm>
                <a:off x="2066099" y="56327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5 h 130176"/>
                  <a:gd name="connsiteX4" fmla="*/ 65088 w 130175"/>
                  <a:gd name="connsiteY4" fmla="*/ 130176 h 130176"/>
                  <a:gd name="connsiteX5" fmla="*/ 51441 w 130175"/>
                  <a:gd name="connsiteY5" fmla="*/ 78735 h 130176"/>
                  <a:gd name="connsiteX6" fmla="*/ 0 w 130175"/>
                  <a:gd name="connsiteY6" fmla="*/ 65088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5"/>
                    </a:lnTo>
                    <a:lnTo>
                      <a:pt x="65088" y="130176"/>
                    </a:lnTo>
                    <a:lnTo>
                      <a:pt x="51441" y="78735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" name="Vrije vorm: vorm 47">
                <a:extLst>
                  <a:ext uri="{FF2B5EF4-FFF2-40B4-BE49-F238E27FC236}">
                    <a16:creationId xmlns:a16="http://schemas.microsoft.com/office/drawing/2014/main" id="{28CAD46F-E1A2-BDD7-036B-4760F464C6F6}"/>
                  </a:ext>
                </a:extLst>
              </p:cNvPr>
              <p:cNvSpPr/>
              <p:nvPr/>
            </p:nvSpPr>
            <p:spPr>
              <a:xfrm>
                <a:off x="2339536" y="56327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9" name="Vrije vorm: vorm 48">
                <a:extLst>
                  <a:ext uri="{FF2B5EF4-FFF2-40B4-BE49-F238E27FC236}">
                    <a16:creationId xmlns:a16="http://schemas.microsoft.com/office/drawing/2014/main" id="{600E3A48-BF3E-3DBC-BBEB-298A233A5F12}"/>
                  </a:ext>
                </a:extLst>
              </p:cNvPr>
              <p:cNvSpPr/>
              <p:nvPr/>
            </p:nvSpPr>
            <p:spPr>
              <a:xfrm>
                <a:off x="2612967" y="56327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7 h 130176"/>
                  <a:gd name="connsiteX5" fmla="*/ 51441 w 130175"/>
                  <a:gd name="connsiteY5" fmla="*/ 78735 h 130176"/>
                  <a:gd name="connsiteX6" fmla="*/ 0 w 130175"/>
                  <a:gd name="connsiteY6" fmla="*/ 65088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7"/>
                    </a:lnTo>
                    <a:lnTo>
                      <a:pt x="51441" y="78735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50" name="Vrije vorm: vorm 49">
                <a:extLst>
                  <a:ext uri="{FF2B5EF4-FFF2-40B4-BE49-F238E27FC236}">
                    <a16:creationId xmlns:a16="http://schemas.microsoft.com/office/drawing/2014/main" id="{F8F91D37-D1D5-91EB-61A5-9DA0512947C1}"/>
                  </a:ext>
                </a:extLst>
              </p:cNvPr>
              <p:cNvSpPr/>
              <p:nvPr/>
            </p:nvSpPr>
            <p:spPr>
              <a:xfrm>
                <a:off x="2886405" y="56327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5 h 130176"/>
                  <a:gd name="connsiteX4" fmla="*/ 65088 w 130175"/>
                  <a:gd name="connsiteY4" fmla="*/ 130177 h 130176"/>
                  <a:gd name="connsiteX5" fmla="*/ 51441 w 130175"/>
                  <a:gd name="connsiteY5" fmla="*/ 78735 h 130176"/>
                  <a:gd name="connsiteX6" fmla="*/ 0 w 130175"/>
                  <a:gd name="connsiteY6" fmla="*/ 65088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5"/>
                    </a:lnTo>
                    <a:lnTo>
                      <a:pt x="65088" y="130177"/>
                    </a:lnTo>
                    <a:lnTo>
                      <a:pt x="51441" y="78735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51" name="Vrije vorm: vorm 50">
                <a:extLst>
                  <a:ext uri="{FF2B5EF4-FFF2-40B4-BE49-F238E27FC236}">
                    <a16:creationId xmlns:a16="http://schemas.microsoft.com/office/drawing/2014/main" id="{78DBEE44-11DC-4E1C-61C6-2D7AF6BDD040}"/>
                  </a:ext>
                </a:extLst>
              </p:cNvPr>
              <p:cNvSpPr/>
              <p:nvPr/>
            </p:nvSpPr>
            <p:spPr>
              <a:xfrm>
                <a:off x="3159842" y="56328"/>
                <a:ext cx="130174" cy="130176"/>
              </a:xfrm>
              <a:custGeom>
                <a:avLst/>
                <a:gdLst>
                  <a:gd name="connsiteX0" fmla="*/ 65088 w 130174"/>
                  <a:gd name="connsiteY0" fmla="*/ 0 h 130176"/>
                  <a:gd name="connsiteX1" fmla="*/ 78734 w 130174"/>
                  <a:gd name="connsiteY1" fmla="*/ 51441 h 130176"/>
                  <a:gd name="connsiteX2" fmla="*/ 130175 w 130174"/>
                  <a:gd name="connsiteY2" fmla="*/ 65088 h 130176"/>
                  <a:gd name="connsiteX3" fmla="*/ 78734 w 130174"/>
                  <a:gd name="connsiteY3" fmla="*/ 78736 h 130176"/>
                  <a:gd name="connsiteX4" fmla="*/ 65088 w 130174"/>
                  <a:gd name="connsiteY4" fmla="*/ 130176 h 130176"/>
                  <a:gd name="connsiteX5" fmla="*/ 51441 w 130174"/>
                  <a:gd name="connsiteY5" fmla="*/ 78736 h 130176"/>
                  <a:gd name="connsiteX6" fmla="*/ 0 w 130174"/>
                  <a:gd name="connsiteY6" fmla="*/ 65088 h 130176"/>
                  <a:gd name="connsiteX7" fmla="*/ 51441 w 130174"/>
                  <a:gd name="connsiteY7" fmla="*/ 51441 h 130176"/>
                  <a:gd name="connsiteX8" fmla="*/ 65088 w 130174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4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6"/>
                    </a:lnTo>
                    <a:lnTo>
                      <a:pt x="65088" y="130176"/>
                    </a:lnTo>
                    <a:lnTo>
                      <a:pt x="51441" y="78736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52" name="Vrije vorm: vorm 51">
                <a:extLst>
                  <a:ext uri="{FF2B5EF4-FFF2-40B4-BE49-F238E27FC236}">
                    <a16:creationId xmlns:a16="http://schemas.microsoft.com/office/drawing/2014/main" id="{D7326A0C-C677-8D45-EBB7-5C0AC9FD2A4D}"/>
                  </a:ext>
                </a:extLst>
              </p:cNvPr>
              <p:cNvSpPr/>
              <p:nvPr/>
            </p:nvSpPr>
            <p:spPr>
              <a:xfrm>
                <a:off x="3433273" y="56328"/>
                <a:ext cx="130181" cy="130176"/>
              </a:xfrm>
              <a:custGeom>
                <a:avLst/>
                <a:gdLst>
                  <a:gd name="connsiteX0" fmla="*/ 65088 w 130181"/>
                  <a:gd name="connsiteY0" fmla="*/ 0 h 130176"/>
                  <a:gd name="connsiteX1" fmla="*/ 78740 w 130181"/>
                  <a:gd name="connsiteY1" fmla="*/ 51441 h 130176"/>
                  <a:gd name="connsiteX2" fmla="*/ 130182 w 130181"/>
                  <a:gd name="connsiteY2" fmla="*/ 65088 h 130176"/>
                  <a:gd name="connsiteX3" fmla="*/ 78740 w 130181"/>
                  <a:gd name="connsiteY3" fmla="*/ 78736 h 130176"/>
                  <a:gd name="connsiteX4" fmla="*/ 65088 w 130181"/>
                  <a:gd name="connsiteY4" fmla="*/ 130176 h 130176"/>
                  <a:gd name="connsiteX5" fmla="*/ 51441 w 130181"/>
                  <a:gd name="connsiteY5" fmla="*/ 78736 h 130176"/>
                  <a:gd name="connsiteX6" fmla="*/ 0 w 130181"/>
                  <a:gd name="connsiteY6" fmla="*/ 65088 h 130176"/>
                  <a:gd name="connsiteX7" fmla="*/ 51441 w 130181"/>
                  <a:gd name="connsiteY7" fmla="*/ 51441 h 130176"/>
                  <a:gd name="connsiteX8" fmla="*/ 65088 w 130181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81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82" y="65088"/>
                    </a:lnTo>
                    <a:lnTo>
                      <a:pt x="78740" y="78736"/>
                    </a:lnTo>
                    <a:lnTo>
                      <a:pt x="65088" y="130176"/>
                    </a:lnTo>
                    <a:lnTo>
                      <a:pt x="51441" y="78736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53" name="Vrije vorm: vorm 52">
                <a:extLst>
                  <a:ext uri="{FF2B5EF4-FFF2-40B4-BE49-F238E27FC236}">
                    <a16:creationId xmlns:a16="http://schemas.microsoft.com/office/drawing/2014/main" id="{8403CDDC-FB1C-42C1-1CB3-165DB66B67B7}"/>
                  </a:ext>
                </a:extLst>
              </p:cNvPr>
              <p:cNvSpPr/>
              <p:nvPr/>
            </p:nvSpPr>
            <p:spPr>
              <a:xfrm>
                <a:off x="3706710" y="56328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6 h 130176"/>
                  <a:gd name="connsiteX4" fmla="*/ 65088 w 130175"/>
                  <a:gd name="connsiteY4" fmla="*/ 130176 h 130176"/>
                  <a:gd name="connsiteX5" fmla="*/ 51441 w 130175"/>
                  <a:gd name="connsiteY5" fmla="*/ 78736 h 130176"/>
                  <a:gd name="connsiteX6" fmla="*/ 0 w 130175"/>
                  <a:gd name="connsiteY6" fmla="*/ 65088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6"/>
                    </a:lnTo>
                    <a:lnTo>
                      <a:pt x="65088" y="130176"/>
                    </a:lnTo>
                    <a:lnTo>
                      <a:pt x="51441" y="78736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54" name="Vrije vorm: vorm 53">
                <a:extLst>
                  <a:ext uri="{FF2B5EF4-FFF2-40B4-BE49-F238E27FC236}">
                    <a16:creationId xmlns:a16="http://schemas.microsoft.com/office/drawing/2014/main" id="{09820B33-B976-49EF-1389-797837518249}"/>
                  </a:ext>
                </a:extLst>
              </p:cNvPr>
              <p:cNvSpPr/>
              <p:nvPr/>
            </p:nvSpPr>
            <p:spPr>
              <a:xfrm>
                <a:off x="3980148" y="56328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5 h 130176"/>
                  <a:gd name="connsiteX4" fmla="*/ 65088 w 130175"/>
                  <a:gd name="connsiteY4" fmla="*/ 130176 h 130176"/>
                  <a:gd name="connsiteX5" fmla="*/ 51441 w 130175"/>
                  <a:gd name="connsiteY5" fmla="*/ 78735 h 130176"/>
                  <a:gd name="connsiteX6" fmla="*/ 0 w 130175"/>
                  <a:gd name="connsiteY6" fmla="*/ 65088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5"/>
                    </a:lnTo>
                    <a:lnTo>
                      <a:pt x="65088" y="130176"/>
                    </a:lnTo>
                    <a:lnTo>
                      <a:pt x="51441" y="78735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55" name="Vrije vorm: vorm 54">
                <a:extLst>
                  <a:ext uri="{FF2B5EF4-FFF2-40B4-BE49-F238E27FC236}">
                    <a16:creationId xmlns:a16="http://schemas.microsoft.com/office/drawing/2014/main" id="{A18F1670-D334-94E2-E3DC-D2B9CED3901A}"/>
                  </a:ext>
                </a:extLst>
              </p:cNvPr>
              <p:cNvSpPr/>
              <p:nvPr/>
            </p:nvSpPr>
            <p:spPr>
              <a:xfrm>
                <a:off x="4253579" y="56328"/>
                <a:ext cx="130181" cy="130176"/>
              </a:xfrm>
              <a:custGeom>
                <a:avLst/>
                <a:gdLst>
                  <a:gd name="connsiteX0" fmla="*/ 65094 w 130181"/>
                  <a:gd name="connsiteY0" fmla="*/ 0 h 130176"/>
                  <a:gd name="connsiteX1" fmla="*/ 78740 w 130181"/>
                  <a:gd name="connsiteY1" fmla="*/ 51441 h 130176"/>
                  <a:gd name="connsiteX2" fmla="*/ 130182 w 130181"/>
                  <a:gd name="connsiteY2" fmla="*/ 65088 h 130176"/>
                  <a:gd name="connsiteX3" fmla="*/ 78740 w 130181"/>
                  <a:gd name="connsiteY3" fmla="*/ 78735 h 130176"/>
                  <a:gd name="connsiteX4" fmla="*/ 65094 w 130181"/>
                  <a:gd name="connsiteY4" fmla="*/ 130176 h 130176"/>
                  <a:gd name="connsiteX5" fmla="*/ 51441 w 130181"/>
                  <a:gd name="connsiteY5" fmla="*/ 78735 h 130176"/>
                  <a:gd name="connsiteX6" fmla="*/ 0 w 130181"/>
                  <a:gd name="connsiteY6" fmla="*/ 65088 h 130176"/>
                  <a:gd name="connsiteX7" fmla="*/ 51441 w 130181"/>
                  <a:gd name="connsiteY7" fmla="*/ 51441 h 130176"/>
                  <a:gd name="connsiteX8" fmla="*/ 65094 w 130181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81" h="130176">
                    <a:moveTo>
                      <a:pt x="65094" y="0"/>
                    </a:moveTo>
                    <a:lnTo>
                      <a:pt x="78740" y="51441"/>
                    </a:lnTo>
                    <a:lnTo>
                      <a:pt x="130182" y="65088"/>
                    </a:lnTo>
                    <a:lnTo>
                      <a:pt x="78740" y="78735"/>
                    </a:lnTo>
                    <a:lnTo>
                      <a:pt x="65094" y="130176"/>
                    </a:lnTo>
                    <a:lnTo>
                      <a:pt x="51441" y="78735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94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56" name="Vrije vorm: vorm 55">
                <a:extLst>
                  <a:ext uri="{FF2B5EF4-FFF2-40B4-BE49-F238E27FC236}">
                    <a16:creationId xmlns:a16="http://schemas.microsoft.com/office/drawing/2014/main" id="{EBF0773A-73A6-176E-6A9C-364DAD1F28F3}"/>
                  </a:ext>
                </a:extLst>
              </p:cNvPr>
              <p:cNvSpPr/>
              <p:nvPr/>
            </p:nvSpPr>
            <p:spPr>
              <a:xfrm>
                <a:off x="4527016" y="56328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9 h 130176"/>
                  <a:gd name="connsiteX3" fmla="*/ 78734 w 130175"/>
                  <a:gd name="connsiteY3" fmla="*/ 78735 h 130176"/>
                  <a:gd name="connsiteX4" fmla="*/ 65088 w 130175"/>
                  <a:gd name="connsiteY4" fmla="*/ 130177 h 130176"/>
                  <a:gd name="connsiteX5" fmla="*/ 51441 w 130175"/>
                  <a:gd name="connsiteY5" fmla="*/ 78735 h 130176"/>
                  <a:gd name="connsiteX6" fmla="*/ 0 w 130175"/>
                  <a:gd name="connsiteY6" fmla="*/ 65089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9"/>
                    </a:lnTo>
                    <a:lnTo>
                      <a:pt x="78734" y="78735"/>
                    </a:lnTo>
                    <a:lnTo>
                      <a:pt x="65088" y="130177"/>
                    </a:lnTo>
                    <a:lnTo>
                      <a:pt x="51441" y="78735"/>
                    </a:lnTo>
                    <a:lnTo>
                      <a:pt x="0" y="65089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57" name="Vrije vorm: vorm 56">
                <a:extLst>
                  <a:ext uri="{FF2B5EF4-FFF2-40B4-BE49-F238E27FC236}">
                    <a16:creationId xmlns:a16="http://schemas.microsoft.com/office/drawing/2014/main" id="{A82B20C9-8240-B395-4CD9-DBFD171D1DA4}"/>
                  </a:ext>
                </a:extLst>
              </p:cNvPr>
              <p:cNvSpPr/>
              <p:nvPr/>
            </p:nvSpPr>
            <p:spPr>
              <a:xfrm>
                <a:off x="4800453" y="56328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6 h 130176"/>
                  <a:gd name="connsiteX4" fmla="*/ 65088 w 130175"/>
                  <a:gd name="connsiteY4" fmla="*/ 130177 h 130176"/>
                  <a:gd name="connsiteX5" fmla="*/ 51441 w 130175"/>
                  <a:gd name="connsiteY5" fmla="*/ 78736 h 130176"/>
                  <a:gd name="connsiteX6" fmla="*/ 0 w 130175"/>
                  <a:gd name="connsiteY6" fmla="*/ 65088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6"/>
                    </a:lnTo>
                    <a:lnTo>
                      <a:pt x="65088" y="130177"/>
                    </a:lnTo>
                    <a:lnTo>
                      <a:pt x="51441" y="78736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58" name="Vrije vorm: vorm 57">
                <a:extLst>
                  <a:ext uri="{FF2B5EF4-FFF2-40B4-BE49-F238E27FC236}">
                    <a16:creationId xmlns:a16="http://schemas.microsoft.com/office/drawing/2014/main" id="{9B176DAC-AFDE-9783-D11B-48938F669DB2}"/>
                  </a:ext>
                </a:extLst>
              </p:cNvPr>
              <p:cNvSpPr/>
              <p:nvPr/>
            </p:nvSpPr>
            <p:spPr>
              <a:xfrm>
                <a:off x="5073884" y="56328"/>
                <a:ext cx="130181" cy="130176"/>
              </a:xfrm>
              <a:custGeom>
                <a:avLst/>
                <a:gdLst>
                  <a:gd name="connsiteX0" fmla="*/ 65094 w 130181"/>
                  <a:gd name="connsiteY0" fmla="*/ 0 h 130176"/>
                  <a:gd name="connsiteX1" fmla="*/ 78740 w 130181"/>
                  <a:gd name="connsiteY1" fmla="*/ 51441 h 130176"/>
                  <a:gd name="connsiteX2" fmla="*/ 130182 w 130181"/>
                  <a:gd name="connsiteY2" fmla="*/ 65088 h 130176"/>
                  <a:gd name="connsiteX3" fmla="*/ 78740 w 130181"/>
                  <a:gd name="connsiteY3" fmla="*/ 78736 h 130176"/>
                  <a:gd name="connsiteX4" fmla="*/ 65094 w 130181"/>
                  <a:gd name="connsiteY4" fmla="*/ 130176 h 130176"/>
                  <a:gd name="connsiteX5" fmla="*/ 51441 w 130181"/>
                  <a:gd name="connsiteY5" fmla="*/ 78736 h 130176"/>
                  <a:gd name="connsiteX6" fmla="*/ 0 w 130181"/>
                  <a:gd name="connsiteY6" fmla="*/ 65088 h 130176"/>
                  <a:gd name="connsiteX7" fmla="*/ 51441 w 130181"/>
                  <a:gd name="connsiteY7" fmla="*/ 51441 h 130176"/>
                  <a:gd name="connsiteX8" fmla="*/ 65094 w 130181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81" h="130176">
                    <a:moveTo>
                      <a:pt x="65094" y="0"/>
                    </a:moveTo>
                    <a:lnTo>
                      <a:pt x="78740" y="51441"/>
                    </a:lnTo>
                    <a:lnTo>
                      <a:pt x="130182" y="65088"/>
                    </a:lnTo>
                    <a:lnTo>
                      <a:pt x="78740" y="78736"/>
                    </a:lnTo>
                    <a:lnTo>
                      <a:pt x="65094" y="130176"/>
                    </a:lnTo>
                    <a:lnTo>
                      <a:pt x="51441" y="78736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94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59" name="Vrije vorm: vorm 58">
                <a:extLst>
                  <a:ext uri="{FF2B5EF4-FFF2-40B4-BE49-F238E27FC236}">
                    <a16:creationId xmlns:a16="http://schemas.microsoft.com/office/drawing/2014/main" id="{B7F636CF-FA08-3C37-7CFA-43D3CB40EE80}"/>
                  </a:ext>
                </a:extLst>
              </p:cNvPr>
              <p:cNvSpPr/>
              <p:nvPr/>
            </p:nvSpPr>
            <p:spPr>
              <a:xfrm>
                <a:off x="5347322" y="56328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6 h 130176"/>
                  <a:gd name="connsiteX4" fmla="*/ 65088 w 130175"/>
                  <a:gd name="connsiteY4" fmla="*/ 130176 h 130176"/>
                  <a:gd name="connsiteX5" fmla="*/ 51441 w 130175"/>
                  <a:gd name="connsiteY5" fmla="*/ 78736 h 130176"/>
                  <a:gd name="connsiteX6" fmla="*/ 0 w 130175"/>
                  <a:gd name="connsiteY6" fmla="*/ 65088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6"/>
                    </a:lnTo>
                    <a:lnTo>
                      <a:pt x="65088" y="130176"/>
                    </a:lnTo>
                    <a:lnTo>
                      <a:pt x="51441" y="78736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60" name="Vrije vorm: vorm 59">
                <a:extLst>
                  <a:ext uri="{FF2B5EF4-FFF2-40B4-BE49-F238E27FC236}">
                    <a16:creationId xmlns:a16="http://schemas.microsoft.com/office/drawing/2014/main" id="{3A370763-6CA2-E2E8-1546-47A25629BD20}"/>
                  </a:ext>
                </a:extLst>
              </p:cNvPr>
              <p:cNvSpPr/>
              <p:nvPr/>
            </p:nvSpPr>
            <p:spPr>
              <a:xfrm>
                <a:off x="5620759" y="56328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6 h 130176"/>
                  <a:gd name="connsiteX4" fmla="*/ 65088 w 130175"/>
                  <a:gd name="connsiteY4" fmla="*/ 130176 h 130176"/>
                  <a:gd name="connsiteX5" fmla="*/ 51441 w 130175"/>
                  <a:gd name="connsiteY5" fmla="*/ 78736 h 130176"/>
                  <a:gd name="connsiteX6" fmla="*/ 0 w 130175"/>
                  <a:gd name="connsiteY6" fmla="*/ 65088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6"/>
                    </a:lnTo>
                    <a:lnTo>
                      <a:pt x="65088" y="130176"/>
                    </a:lnTo>
                    <a:lnTo>
                      <a:pt x="51441" y="78736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61" name="Vrije vorm: vorm 60">
                <a:extLst>
                  <a:ext uri="{FF2B5EF4-FFF2-40B4-BE49-F238E27FC236}">
                    <a16:creationId xmlns:a16="http://schemas.microsoft.com/office/drawing/2014/main" id="{422C1F98-5F4B-FC98-E861-D4DADE4BC727}"/>
                  </a:ext>
                </a:extLst>
              </p:cNvPr>
              <p:cNvSpPr/>
              <p:nvPr/>
            </p:nvSpPr>
            <p:spPr>
              <a:xfrm>
                <a:off x="5894196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4 w 130175"/>
                  <a:gd name="connsiteY1" fmla="*/ 51441 h 130176"/>
                  <a:gd name="connsiteX2" fmla="*/ 130175 w 130175"/>
                  <a:gd name="connsiteY2" fmla="*/ 65088 h 130176"/>
                  <a:gd name="connsiteX3" fmla="*/ 78734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4" y="51441"/>
                    </a:lnTo>
                    <a:lnTo>
                      <a:pt x="130175" y="65088"/>
                    </a:lnTo>
                    <a:lnTo>
                      <a:pt x="78734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62" name="Vrije vorm: vorm 61">
                <a:extLst>
                  <a:ext uri="{FF2B5EF4-FFF2-40B4-BE49-F238E27FC236}">
                    <a16:creationId xmlns:a16="http://schemas.microsoft.com/office/drawing/2014/main" id="{42B5D845-938F-7DA8-DEC2-335CD53C33AE}"/>
                  </a:ext>
                </a:extLst>
              </p:cNvPr>
              <p:cNvSpPr/>
              <p:nvPr/>
            </p:nvSpPr>
            <p:spPr>
              <a:xfrm>
                <a:off x="6167628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41 w 130175"/>
                  <a:gd name="connsiteY5" fmla="*/ 78735 h 130176"/>
                  <a:gd name="connsiteX6" fmla="*/ 0 w 130175"/>
                  <a:gd name="connsiteY6" fmla="*/ 65088 h 130176"/>
                  <a:gd name="connsiteX7" fmla="*/ 51441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41" y="78735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63" name="Vrije vorm: vorm 62">
                <a:extLst>
                  <a:ext uri="{FF2B5EF4-FFF2-40B4-BE49-F238E27FC236}">
                    <a16:creationId xmlns:a16="http://schemas.microsoft.com/office/drawing/2014/main" id="{C86DAAFD-2052-0260-FF6A-62E12CF0E854}"/>
                  </a:ext>
                </a:extLst>
              </p:cNvPr>
              <p:cNvSpPr/>
              <p:nvPr/>
            </p:nvSpPr>
            <p:spPr>
              <a:xfrm>
                <a:off x="6441059" y="56329"/>
                <a:ext cx="130174" cy="130176"/>
              </a:xfrm>
              <a:custGeom>
                <a:avLst/>
                <a:gdLst>
                  <a:gd name="connsiteX0" fmla="*/ 65087 w 130174"/>
                  <a:gd name="connsiteY0" fmla="*/ 0 h 130176"/>
                  <a:gd name="connsiteX1" fmla="*/ 78740 w 130174"/>
                  <a:gd name="connsiteY1" fmla="*/ 51441 h 130176"/>
                  <a:gd name="connsiteX2" fmla="*/ 130175 w 130174"/>
                  <a:gd name="connsiteY2" fmla="*/ 65088 h 130176"/>
                  <a:gd name="connsiteX3" fmla="*/ 78740 w 130174"/>
                  <a:gd name="connsiteY3" fmla="*/ 78735 h 130176"/>
                  <a:gd name="connsiteX4" fmla="*/ 65087 w 130174"/>
                  <a:gd name="connsiteY4" fmla="*/ 130176 h 130176"/>
                  <a:gd name="connsiteX5" fmla="*/ 51435 w 130174"/>
                  <a:gd name="connsiteY5" fmla="*/ 78735 h 130176"/>
                  <a:gd name="connsiteX6" fmla="*/ 0 w 130174"/>
                  <a:gd name="connsiteY6" fmla="*/ 65088 h 130176"/>
                  <a:gd name="connsiteX7" fmla="*/ 51435 w 130174"/>
                  <a:gd name="connsiteY7" fmla="*/ 51441 h 130176"/>
                  <a:gd name="connsiteX8" fmla="*/ 65087 w 130174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4" h="130176">
                    <a:moveTo>
                      <a:pt x="65087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7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7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28" name="Vrije vorm: vorm 127">
                <a:extLst>
                  <a:ext uri="{FF2B5EF4-FFF2-40B4-BE49-F238E27FC236}">
                    <a16:creationId xmlns:a16="http://schemas.microsoft.com/office/drawing/2014/main" id="{5CE14451-0D12-B1D8-5988-82423BDE195C}"/>
                  </a:ext>
                </a:extLst>
              </p:cNvPr>
              <p:cNvSpPr/>
              <p:nvPr/>
            </p:nvSpPr>
            <p:spPr>
              <a:xfrm>
                <a:off x="6714490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29" name="Vrije vorm: vorm 128">
                <a:extLst>
                  <a:ext uri="{FF2B5EF4-FFF2-40B4-BE49-F238E27FC236}">
                    <a16:creationId xmlns:a16="http://schemas.microsoft.com/office/drawing/2014/main" id="{781EBFC1-4DA0-25A5-5EE0-6472D3D1B3E2}"/>
                  </a:ext>
                </a:extLst>
              </p:cNvPr>
              <p:cNvSpPr/>
              <p:nvPr/>
            </p:nvSpPr>
            <p:spPr>
              <a:xfrm>
                <a:off x="6987920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6 w 130175"/>
                  <a:gd name="connsiteY5" fmla="*/ 78735 h 130176"/>
                  <a:gd name="connsiteX6" fmla="*/ 0 w 130175"/>
                  <a:gd name="connsiteY6" fmla="*/ 65088 h 130176"/>
                  <a:gd name="connsiteX7" fmla="*/ 51436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6" y="78735"/>
                    </a:lnTo>
                    <a:lnTo>
                      <a:pt x="0" y="65088"/>
                    </a:lnTo>
                    <a:lnTo>
                      <a:pt x="51436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0" name="Vrije vorm: vorm 129">
                <a:extLst>
                  <a:ext uri="{FF2B5EF4-FFF2-40B4-BE49-F238E27FC236}">
                    <a16:creationId xmlns:a16="http://schemas.microsoft.com/office/drawing/2014/main" id="{B3FF7531-9693-6663-94B0-3EFF3CDB307F}"/>
                  </a:ext>
                </a:extLst>
              </p:cNvPr>
              <p:cNvSpPr/>
              <p:nvPr/>
            </p:nvSpPr>
            <p:spPr>
              <a:xfrm>
                <a:off x="7261352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1" name="Vrije vorm: vorm 130">
                <a:extLst>
                  <a:ext uri="{FF2B5EF4-FFF2-40B4-BE49-F238E27FC236}">
                    <a16:creationId xmlns:a16="http://schemas.microsoft.com/office/drawing/2014/main" id="{CE5F42CF-EFD4-D06C-C6CC-51652A33D795}"/>
                  </a:ext>
                </a:extLst>
              </p:cNvPr>
              <p:cNvSpPr/>
              <p:nvPr/>
            </p:nvSpPr>
            <p:spPr>
              <a:xfrm>
                <a:off x="7534782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6 w 130175"/>
                  <a:gd name="connsiteY5" fmla="*/ 78735 h 130176"/>
                  <a:gd name="connsiteX6" fmla="*/ 0 w 130175"/>
                  <a:gd name="connsiteY6" fmla="*/ 65088 h 130176"/>
                  <a:gd name="connsiteX7" fmla="*/ 51436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6" y="78735"/>
                    </a:lnTo>
                    <a:lnTo>
                      <a:pt x="0" y="65088"/>
                    </a:lnTo>
                    <a:lnTo>
                      <a:pt x="51436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2" name="Vrije vorm: vorm 131">
                <a:extLst>
                  <a:ext uri="{FF2B5EF4-FFF2-40B4-BE49-F238E27FC236}">
                    <a16:creationId xmlns:a16="http://schemas.microsoft.com/office/drawing/2014/main" id="{2C83ADA5-44EC-28C3-3FAD-37E92A401DF0}"/>
                  </a:ext>
                </a:extLst>
              </p:cNvPr>
              <p:cNvSpPr/>
              <p:nvPr/>
            </p:nvSpPr>
            <p:spPr>
              <a:xfrm>
                <a:off x="7808214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98 w 130175"/>
                  <a:gd name="connsiteY5" fmla="*/ 78735 h 130176"/>
                  <a:gd name="connsiteX6" fmla="*/ 0 w 130175"/>
                  <a:gd name="connsiteY6" fmla="*/ 65088 h 130176"/>
                  <a:gd name="connsiteX7" fmla="*/ 51498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98" y="78735"/>
                    </a:lnTo>
                    <a:lnTo>
                      <a:pt x="0" y="65088"/>
                    </a:lnTo>
                    <a:lnTo>
                      <a:pt x="51498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3" name="Vrije vorm: vorm 132">
                <a:extLst>
                  <a:ext uri="{FF2B5EF4-FFF2-40B4-BE49-F238E27FC236}">
                    <a16:creationId xmlns:a16="http://schemas.microsoft.com/office/drawing/2014/main" id="{D6D4250B-BBCE-492B-30CA-C5837664566C}"/>
                  </a:ext>
                </a:extLst>
              </p:cNvPr>
              <p:cNvSpPr/>
              <p:nvPr/>
            </p:nvSpPr>
            <p:spPr>
              <a:xfrm>
                <a:off x="8081708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677 w 130175"/>
                  <a:gd name="connsiteY1" fmla="*/ 51441 h 130176"/>
                  <a:gd name="connsiteX2" fmla="*/ 130175 w 130175"/>
                  <a:gd name="connsiteY2" fmla="*/ 65088 h 130176"/>
                  <a:gd name="connsiteX3" fmla="*/ 78677 w 130175"/>
                  <a:gd name="connsiteY3" fmla="*/ 78735 h 130176"/>
                  <a:gd name="connsiteX4" fmla="*/ 65088 w 130175"/>
                  <a:gd name="connsiteY4" fmla="*/ 130176 h 130176"/>
                  <a:gd name="connsiteX5" fmla="*/ 51436 w 130175"/>
                  <a:gd name="connsiteY5" fmla="*/ 78735 h 130176"/>
                  <a:gd name="connsiteX6" fmla="*/ 0 w 130175"/>
                  <a:gd name="connsiteY6" fmla="*/ 65088 h 130176"/>
                  <a:gd name="connsiteX7" fmla="*/ 51436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677" y="51441"/>
                    </a:lnTo>
                    <a:lnTo>
                      <a:pt x="130175" y="65088"/>
                    </a:lnTo>
                    <a:lnTo>
                      <a:pt x="78677" y="78735"/>
                    </a:lnTo>
                    <a:lnTo>
                      <a:pt x="65088" y="130176"/>
                    </a:lnTo>
                    <a:lnTo>
                      <a:pt x="51436" y="78735"/>
                    </a:lnTo>
                    <a:lnTo>
                      <a:pt x="0" y="65088"/>
                    </a:lnTo>
                    <a:lnTo>
                      <a:pt x="51436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4" name="Vrije vorm: vorm 133">
                <a:extLst>
                  <a:ext uri="{FF2B5EF4-FFF2-40B4-BE49-F238E27FC236}">
                    <a16:creationId xmlns:a16="http://schemas.microsoft.com/office/drawing/2014/main" id="{3B00B92D-5C09-501B-4DBC-6FC46FD3EB59}"/>
                  </a:ext>
                </a:extLst>
              </p:cNvPr>
              <p:cNvSpPr/>
              <p:nvPr/>
            </p:nvSpPr>
            <p:spPr>
              <a:xfrm>
                <a:off x="8355139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5" name="Vrije vorm: vorm 134">
                <a:extLst>
                  <a:ext uri="{FF2B5EF4-FFF2-40B4-BE49-F238E27FC236}">
                    <a16:creationId xmlns:a16="http://schemas.microsoft.com/office/drawing/2014/main" id="{0DA9D245-56E1-57CF-CF82-9602B1268DD6}"/>
                  </a:ext>
                </a:extLst>
              </p:cNvPr>
              <p:cNvSpPr/>
              <p:nvPr/>
            </p:nvSpPr>
            <p:spPr>
              <a:xfrm>
                <a:off x="8628570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6 w 130175"/>
                  <a:gd name="connsiteY5" fmla="*/ 78735 h 130176"/>
                  <a:gd name="connsiteX6" fmla="*/ 0 w 130175"/>
                  <a:gd name="connsiteY6" fmla="*/ 65088 h 130176"/>
                  <a:gd name="connsiteX7" fmla="*/ 51436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6" y="78735"/>
                    </a:lnTo>
                    <a:lnTo>
                      <a:pt x="0" y="65088"/>
                    </a:lnTo>
                    <a:lnTo>
                      <a:pt x="51436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6" name="Vrije vorm: vorm 135">
                <a:extLst>
                  <a:ext uri="{FF2B5EF4-FFF2-40B4-BE49-F238E27FC236}">
                    <a16:creationId xmlns:a16="http://schemas.microsoft.com/office/drawing/2014/main" id="{C3E96124-BCF4-A98B-2108-E8F802CD8C65}"/>
                  </a:ext>
                </a:extLst>
              </p:cNvPr>
              <p:cNvSpPr/>
              <p:nvPr/>
            </p:nvSpPr>
            <p:spPr>
              <a:xfrm>
                <a:off x="8902001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7" name="Vrije vorm: vorm 136">
                <a:extLst>
                  <a:ext uri="{FF2B5EF4-FFF2-40B4-BE49-F238E27FC236}">
                    <a16:creationId xmlns:a16="http://schemas.microsoft.com/office/drawing/2014/main" id="{31BFCBC3-ABF4-590C-C911-418BC10697BB}"/>
                  </a:ext>
                </a:extLst>
              </p:cNvPr>
              <p:cNvSpPr/>
              <p:nvPr/>
            </p:nvSpPr>
            <p:spPr>
              <a:xfrm>
                <a:off x="9175432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6 w 130175"/>
                  <a:gd name="connsiteY5" fmla="*/ 78735 h 130176"/>
                  <a:gd name="connsiteX6" fmla="*/ 0 w 130175"/>
                  <a:gd name="connsiteY6" fmla="*/ 65088 h 130176"/>
                  <a:gd name="connsiteX7" fmla="*/ 51436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6" y="78735"/>
                    </a:lnTo>
                    <a:lnTo>
                      <a:pt x="0" y="65088"/>
                    </a:lnTo>
                    <a:lnTo>
                      <a:pt x="51436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8" name="Vrije vorm: vorm 137">
                <a:extLst>
                  <a:ext uri="{FF2B5EF4-FFF2-40B4-BE49-F238E27FC236}">
                    <a16:creationId xmlns:a16="http://schemas.microsoft.com/office/drawing/2014/main" id="{D9070FC4-2F6B-2287-62EC-30B2AA5A0A83}"/>
                  </a:ext>
                </a:extLst>
              </p:cNvPr>
              <p:cNvSpPr/>
              <p:nvPr/>
            </p:nvSpPr>
            <p:spPr>
              <a:xfrm>
                <a:off x="9448863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9" name="Vrije vorm: vorm 138">
                <a:extLst>
                  <a:ext uri="{FF2B5EF4-FFF2-40B4-BE49-F238E27FC236}">
                    <a16:creationId xmlns:a16="http://schemas.microsoft.com/office/drawing/2014/main" id="{BE966EE0-7041-8969-3131-FD149EA39442}"/>
                  </a:ext>
                </a:extLst>
              </p:cNvPr>
              <p:cNvSpPr/>
              <p:nvPr/>
            </p:nvSpPr>
            <p:spPr>
              <a:xfrm>
                <a:off x="9722294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6 w 130175"/>
                  <a:gd name="connsiteY5" fmla="*/ 78735 h 130176"/>
                  <a:gd name="connsiteX6" fmla="*/ 0 w 130175"/>
                  <a:gd name="connsiteY6" fmla="*/ 65088 h 130176"/>
                  <a:gd name="connsiteX7" fmla="*/ 51436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6" y="78735"/>
                    </a:lnTo>
                    <a:lnTo>
                      <a:pt x="0" y="65088"/>
                    </a:lnTo>
                    <a:lnTo>
                      <a:pt x="51436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0" name="Vrije vorm: vorm 139">
                <a:extLst>
                  <a:ext uri="{FF2B5EF4-FFF2-40B4-BE49-F238E27FC236}">
                    <a16:creationId xmlns:a16="http://schemas.microsoft.com/office/drawing/2014/main" id="{2210B3BF-6C04-0311-7987-CFE6366766F7}"/>
                  </a:ext>
                </a:extLst>
              </p:cNvPr>
              <p:cNvSpPr/>
              <p:nvPr/>
            </p:nvSpPr>
            <p:spPr>
              <a:xfrm>
                <a:off x="9995725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1" name="Vrije vorm: vorm 140">
                <a:extLst>
                  <a:ext uri="{FF2B5EF4-FFF2-40B4-BE49-F238E27FC236}">
                    <a16:creationId xmlns:a16="http://schemas.microsoft.com/office/drawing/2014/main" id="{A2CA3B05-8105-A3DB-3B03-53136ED2D907}"/>
                  </a:ext>
                </a:extLst>
              </p:cNvPr>
              <p:cNvSpPr/>
              <p:nvPr/>
            </p:nvSpPr>
            <p:spPr>
              <a:xfrm>
                <a:off x="10269156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6 w 130175"/>
                  <a:gd name="connsiteY5" fmla="*/ 78735 h 130176"/>
                  <a:gd name="connsiteX6" fmla="*/ 0 w 130175"/>
                  <a:gd name="connsiteY6" fmla="*/ 65088 h 130176"/>
                  <a:gd name="connsiteX7" fmla="*/ 51436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6" y="78735"/>
                    </a:lnTo>
                    <a:lnTo>
                      <a:pt x="0" y="65088"/>
                    </a:lnTo>
                    <a:lnTo>
                      <a:pt x="51436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2" name="Vrije vorm: vorm 141">
                <a:extLst>
                  <a:ext uri="{FF2B5EF4-FFF2-40B4-BE49-F238E27FC236}">
                    <a16:creationId xmlns:a16="http://schemas.microsoft.com/office/drawing/2014/main" id="{307A9592-957A-9674-18D2-D8C5072EC676}"/>
                  </a:ext>
                </a:extLst>
              </p:cNvPr>
              <p:cNvSpPr/>
              <p:nvPr/>
            </p:nvSpPr>
            <p:spPr>
              <a:xfrm>
                <a:off x="10542587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3" name="Vrije vorm: vorm 142">
                <a:extLst>
                  <a:ext uri="{FF2B5EF4-FFF2-40B4-BE49-F238E27FC236}">
                    <a16:creationId xmlns:a16="http://schemas.microsoft.com/office/drawing/2014/main" id="{DF8FC3C3-3B9A-6A64-C666-D646AE8B33A3}"/>
                  </a:ext>
                </a:extLst>
              </p:cNvPr>
              <p:cNvSpPr/>
              <p:nvPr/>
            </p:nvSpPr>
            <p:spPr>
              <a:xfrm>
                <a:off x="10816018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9 w 130175"/>
                  <a:gd name="connsiteY1" fmla="*/ 51441 h 130176"/>
                  <a:gd name="connsiteX2" fmla="*/ 130175 w 130175"/>
                  <a:gd name="connsiteY2" fmla="*/ 65088 h 130176"/>
                  <a:gd name="connsiteX3" fmla="*/ 78739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9" y="51441"/>
                    </a:lnTo>
                    <a:lnTo>
                      <a:pt x="130175" y="65088"/>
                    </a:lnTo>
                    <a:lnTo>
                      <a:pt x="78739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4" name="Vrije vorm: vorm 143">
                <a:extLst>
                  <a:ext uri="{FF2B5EF4-FFF2-40B4-BE49-F238E27FC236}">
                    <a16:creationId xmlns:a16="http://schemas.microsoft.com/office/drawing/2014/main" id="{B6CDE3A0-71F7-5E24-3EBA-AC06DD2B5C8B}"/>
                  </a:ext>
                </a:extLst>
              </p:cNvPr>
              <p:cNvSpPr/>
              <p:nvPr/>
            </p:nvSpPr>
            <p:spPr>
              <a:xfrm>
                <a:off x="11089449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5" name="Vrije vorm: vorm 144">
                <a:extLst>
                  <a:ext uri="{FF2B5EF4-FFF2-40B4-BE49-F238E27FC236}">
                    <a16:creationId xmlns:a16="http://schemas.microsoft.com/office/drawing/2014/main" id="{EDD773B0-EA30-8E9D-839B-E837D4D05A81}"/>
                  </a:ext>
                </a:extLst>
              </p:cNvPr>
              <p:cNvSpPr/>
              <p:nvPr/>
            </p:nvSpPr>
            <p:spPr>
              <a:xfrm>
                <a:off x="11362880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39 w 130175"/>
                  <a:gd name="connsiteY1" fmla="*/ 51441 h 130176"/>
                  <a:gd name="connsiteX2" fmla="*/ 130175 w 130175"/>
                  <a:gd name="connsiteY2" fmla="*/ 65088 h 130176"/>
                  <a:gd name="connsiteX3" fmla="*/ 78739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39" y="51441"/>
                    </a:lnTo>
                    <a:lnTo>
                      <a:pt x="130175" y="65088"/>
                    </a:lnTo>
                    <a:lnTo>
                      <a:pt x="78739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6" name="Vrije vorm: vorm 145">
                <a:extLst>
                  <a:ext uri="{FF2B5EF4-FFF2-40B4-BE49-F238E27FC236}">
                    <a16:creationId xmlns:a16="http://schemas.microsoft.com/office/drawing/2014/main" id="{9494E066-C3FA-1488-12BE-D574DF086AC8}"/>
                  </a:ext>
                </a:extLst>
              </p:cNvPr>
              <p:cNvSpPr/>
              <p:nvPr/>
            </p:nvSpPr>
            <p:spPr>
              <a:xfrm>
                <a:off x="11636311" y="56329"/>
                <a:ext cx="130175" cy="130176"/>
              </a:xfrm>
              <a:custGeom>
                <a:avLst/>
                <a:gdLst>
                  <a:gd name="connsiteX0" fmla="*/ 65088 w 130175"/>
                  <a:gd name="connsiteY0" fmla="*/ 0 h 130176"/>
                  <a:gd name="connsiteX1" fmla="*/ 78740 w 130175"/>
                  <a:gd name="connsiteY1" fmla="*/ 51441 h 130176"/>
                  <a:gd name="connsiteX2" fmla="*/ 130175 w 130175"/>
                  <a:gd name="connsiteY2" fmla="*/ 65088 h 130176"/>
                  <a:gd name="connsiteX3" fmla="*/ 78740 w 130175"/>
                  <a:gd name="connsiteY3" fmla="*/ 78735 h 130176"/>
                  <a:gd name="connsiteX4" fmla="*/ 65088 w 130175"/>
                  <a:gd name="connsiteY4" fmla="*/ 130176 h 130176"/>
                  <a:gd name="connsiteX5" fmla="*/ 51435 w 130175"/>
                  <a:gd name="connsiteY5" fmla="*/ 78735 h 130176"/>
                  <a:gd name="connsiteX6" fmla="*/ 0 w 130175"/>
                  <a:gd name="connsiteY6" fmla="*/ 65088 h 130176"/>
                  <a:gd name="connsiteX7" fmla="*/ 51435 w 130175"/>
                  <a:gd name="connsiteY7" fmla="*/ 51441 h 130176"/>
                  <a:gd name="connsiteX8" fmla="*/ 65088 w 130175"/>
                  <a:gd name="connsiteY8" fmla="*/ 0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65088" y="0"/>
                    </a:moveTo>
                    <a:lnTo>
                      <a:pt x="78740" y="51441"/>
                    </a:lnTo>
                    <a:lnTo>
                      <a:pt x="130175" y="65088"/>
                    </a:lnTo>
                    <a:lnTo>
                      <a:pt x="78740" y="78735"/>
                    </a:lnTo>
                    <a:lnTo>
                      <a:pt x="65088" y="130176"/>
                    </a:lnTo>
                    <a:lnTo>
                      <a:pt x="51435" y="78735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446" name="Groep 445">
              <a:extLst>
                <a:ext uri="{FF2B5EF4-FFF2-40B4-BE49-F238E27FC236}">
                  <a16:creationId xmlns:a16="http://schemas.microsoft.com/office/drawing/2014/main" id="{166B6F7C-E58D-8A47-488D-E541BC7C464F}"/>
                </a:ext>
              </a:extLst>
            </p:cNvPr>
            <p:cNvGrpSpPr/>
            <p:nvPr/>
          </p:nvGrpSpPr>
          <p:grpSpPr>
            <a:xfrm>
              <a:off x="425486" y="6671500"/>
              <a:ext cx="11341000" cy="130175"/>
              <a:chOff x="425486" y="6671500"/>
              <a:chExt cx="11341000" cy="130175"/>
            </a:xfrm>
            <a:grpFill/>
          </p:grpSpPr>
          <p:sp>
            <p:nvSpPr>
              <p:cNvPr id="150" name="Vrije vorm: vorm 149">
                <a:extLst>
                  <a:ext uri="{FF2B5EF4-FFF2-40B4-BE49-F238E27FC236}">
                    <a16:creationId xmlns:a16="http://schemas.microsoft.com/office/drawing/2014/main" id="{2966F5A6-575D-6A38-AD4E-7B01F9D5EBA6}"/>
                  </a:ext>
                </a:extLst>
              </p:cNvPr>
              <p:cNvSpPr/>
              <p:nvPr/>
            </p:nvSpPr>
            <p:spPr>
              <a:xfrm>
                <a:off x="6167628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1" name="Vrije vorm: vorm 150">
                <a:extLst>
                  <a:ext uri="{FF2B5EF4-FFF2-40B4-BE49-F238E27FC236}">
                    <a16:creationId xmlns:a16="http://schemas.microsoft.com/office/drawing/2014/main" id="{8B454321-CE73-A90F-375A-531ACC06E2EB}"/>
                  </a:ext>
                </a:extLst>
              </p:cNvPr>
              <p:cNvSpPr/>
              <p:nvPr/>
            </p:nvSpPr>
            <p:spPr>
              <a:xfrm>
                <a:off x="6441059" y="6671500"/>
                <a:ext cx="130174" cy="130175"/>
              </a:xfrm>
              <a:custGeom>
                <a:avLst/>
                <a:gdLst>
                  <a:gd name="connsiteX0" fmla="*/ 65087 w 130174"/>
                  <a:gd name="connsiteY0" fmla="*/ 130175 h 130175"/>
                  <a:gd name="connsiteX1" fmla="*/ 51435 w 130174"/>
                  <a:gd name="connsiteY1" fmla="*/ 78740 h 130175"/>
                  <a:gd name="connsiteX2" fmla="*/ 0 w 130174"/>
                  <a:gd name="connsiteY2" fmla="*/ 65088 h 130175"/>
                  <a:gd name="connsiteX3" fmla="*/ 51435 w 130174"/>
                  <a:gd name="connsiteY3" fmla="*/ 51435 h 130175"/>
                  <a:gd name="connsiteX4" fmla="*/ 65087 w 130174"/>
                  <a:gd name="connsiteY4" fmla="*/ 0 h 130175"/>
                  <a:gd name="connsiteX5" fmla="*/ 78740 w 130174"/>
                  <a:gd name="connsiteY5" fmla="*/ 51435 h 130175"/>
                  <a:gd name="connsiteX6" fmla="*/ 130175 w 130174"/>
                  <a:gd name="connsiteY6" fmla="*/ 65088 h 130175"/>
                  <a:gd name="connsiteX7" fmla="*/ 78740 w 130174"/>
                  <a:gd name="connsiteY7" fmla="*/ 78740 h 130175"/>
                  <a:gd name="connsiteX8" fmla="*/ 65087 w 130174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4" h="130175">
                    <a:moveTo>
                      <a:pt x="65087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7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7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2" name="Vrije vorm: vorm 151">
                <a:extLst>
                  <a:ext uri="{FF2B5EF4-FFF2-40B4-BE49-F238E27FC236}">
                    <a16:creationId xmlns:a16="http://schemas.microsoft.com/office/drawing/2014/main" id="{7E7FCD61-D30F-5456-2E26-306FBADCBCA8}"/>
                  </a:ext>
                </a:extLst>
              </p:cNvPr>
              <p:cNvSpPr/>
              <p:nvPr/>
            </p:nvSpPr>
            <p:spPr>
              <a:xfrm>
                <a:off x="6714490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3" name="Vrije vorm: vorm 152">
                <a:extLst>
                  <a:ext uri="{FF2B5EF4-FFF2-40B4-BE49-F238E27FC236}">
                    <a16:creationId xmlns:a16="http://schemas.microsoft.com/office/drawing/2014/main" id="{7033603D-0C09-088F-909E-5B1A1590D30E}"/>
                  </a:ext>
                </a:extLst>
              </p:cNvPr>
              <p:cNvSpPr/>
              <p:nvPr/>
            </p:nvSpPr>
            <p:spPr>
              <a:xfrm>
                <a:off x="6987920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6 w 130175"/>
                  <a:gd name="connsiteY1" fmla="*/ 78740 h 130175"/>
                  <a:gd name="connsiteX2" fmla="*/ 0 w 130175"/>
                  <a:gd name="connsiteY2" fmla="*/ 65088 h 130175"/>
                  <a:gd name="connsiteX3" fmla="*/ 51436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6" y="78740"/>
                    </a:lnTo>
                    <a:lnTo>
                      <a:pt x="0" y="65088"/>
                    </a:lnTo>
                    <a:lnTo>
                      <a:pt x="51436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4" name="Vrije vorm: vorm 153">
                <a:extLst>
                  <a:ext uri="{FF2B5EF4-FFF2-40B4-BE49-F238E27FC236}">
                    <a16:creationId xmlns:a16="http://schemas.microsoft.com/office/drawing/2014/main" id="{93FCD9C1-A476-48C8-9D3D-04018E08AA56}"/>
                  </a:ext>
                </a:extLst>
              </p:cNvPr>
              <p:cNvSpPr/>
              <p:nvPr/>
            </p:nvSpPr>
            <p:spPr>
              <a:xfrm>
                <a:off x="7261352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5" name="Vrije vorm: vorm 154">
                <a:extLst>
                  <a:ext uri="{FF2B5EF4-FFF2-40B4-BE49-F238E27FC236}">
                    <a16:creationId xmlns:a16="http://schemas.microsoft.com/office/drawing/2014/main" id="{A1817ADA-12B5-8158-DD2D-EAF241B7FA48}"/>
                  </a:ext>
                </a:extLst>
              </p:cNvPr>
              <p:cNvSpPr/>
              <p:nvPr/>
            </p:nvSpPr>
            <p:spPr>
              <a:xfrm>
                <a:off x="7534782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6 w 130175"/>
                  <a:gd name="connsiteY1" fmla="*/ 78740 h 130175"/>
                  <a:gd name="connsiteX2" fmla="*/ 0 w 130175"/>
                  <a:gd name="connsiteY2" fmla="*/ 65088 h 130175"/>
                  <a:gd name="connsiteX3" fmla="*/ 51436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6" y="78740"/>
                    </a:lnTo>
                    <a:lnTo>
                      <a:pt x="0" y="65088"/>
                    </a:lnTo>
                    <a:lnTo>
                      <a:pt x="51436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96" name="Vrije vorm: vorm 195">
                <a:extLst>
                  <a:ext uri="{FF2B5EF4-FFF2-40B4-BE49-F238E27FC236}">
                    <a16:creationId xmlns:a16="http://schemas.microsoft.com/office/drawing/2014/main" id="{7EBB4520-0912-0B2B-6C84-D6E83B183366}"/>
                  </a:ext>
                </a:extLst>
              </p:cNvPr>
              <p:cNvSpPr/>
              <p:nvPr/>
            </p:nvSpPr>
            <p:spPr>
              <a:xfrm>
                <a:off x="7808214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98 w 130175"/>
                  <a:gd name="connsiteY1" fmla="*/ 78740 h 130175"/>
                  <a:gd name="connsiteX2" fmla="*/ 0 w 130175"/>
                  <a:gd name="connsiteY2" fmla="*/ 65088 h 130175"/>
                  <a:gd name="connsiteX3" fmla="*/ 51498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98" y="78740"/>
                    </a:lnTo>
                    <a:lnTo>
                      <a:pt x="0" y="65088"/>
                    </a:lnTo>
                    <a:lnTo>
                      <a:pt x="51498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97" name="Vrije vorm: vorm 196">
                <a:extLst>
                  <a:ext uri="{FF2B5EF4-FFF2-40B4-BE49-F238E27FC236}">
                    <a16:creationId xmlns:a16="http://schemas.microsoft.com/office/drawing/2014/main" id="{DD888D35-A6F1-52F0-B3CE-11E60E8DDE32}"/>
                  </a:ext>
                </a:extLst>
              </p:cNvPr>
              <p:cNvSpPr/>
              <p:nvPr/>
            </p:nvSpPr>
            <p:spPr>
              <a:xfrm>
                <a:off x="8081708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6 w 130175"/>
                  <a:gd name="connsiteY1" fmla="*/ 78740 h 130175"/>
                  <a:gd name="connsiteX2" fmla="*/ 0 w 130175"/>
                  <a:gd name="connsiteY2" fmla="*/ 65088 h 130175"/>
                  <a:gd name="connsiteX3" fmla="*/ 51436 w 130175"/>
                  <a:gd name="connsiteY3" fmla="*/ 51435 h 130175"/>
                  <a:gd name="connsiteX4" fmla="*/ 65088 w 130175"/>
                  <a:gd name="connsiteY4" fmla="*/ 0 h 130175"/>
                  <a:gd name="connsiteX5" fmla="*/ 78677 w 130175"/>
                  <a:gd name="connsiteY5" fmla="*/ 51435 h 130175"/>
                  <a:gd name="connsiteX6" fmla="*/ 130175 w 130175"/>
                  <a:gd name="connsiteY6" fmla="*/ 65088 h 130175"/>
                  <a:gd name="connsiteX7" fmla="*/ 78677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6" y="78740"/>
                    </a:lnTo>
                    <a:lnTo>
                      <a:pt x="0" y="65088"/>
                    </a:lnTo>
                    <a:lnTo>
                      <a:pt x="51436" y="51435"/>
                    </a:lnTo>
                    <a:lnTo>
                      <a:pt x="65088" y="0"/>
                    </a:lnTo>
                    <a:lnTo>
                      <a:pt x="78677" y="51435"/>
                    </a:lnTo>
                    <a:lnTo>
                      <a:pt x="130175" y="65088"/>
                    </a:lnTo>
                    <a:lnTo>
                      <a:pt x="78677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98" name="Vrije vorm: vorm 197">
                <a:extLst>
                  <a:ext uri="{FF2B5EF4-FFF2-40B4-BE49-F238E27FC236}">
                    <a16:creationId xmlns:a16="http://schemas.microsoft.com/office/drawing/2014/main" id="{C40D3A99-2883-DE94-E232-5E6A92A5AA8B}"/>
                  </a:ext>
                </a:extLst>
              </p:cNvPr>
              <p:cNvSpPr/>
              <p:nvPr/>
            </p:nvSpPr>
            <p:spPr>
              <a:xfrm>
                <a:off x="8355139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99" name="Vrije vorm: vorm 198">
                <a:extLst>
                  <a:ext uri="{FF2B5EF4-FFF2-40B4-BE49-F238E27FC236}">
                    <a16:creationId xmlns:a16="http://schemas.microsoft.com/office/drawing/2014/main" id="{4A4ABE04-19F2-96C0-9D63-7FA63C1A34E0}"/>
                  </a:ext>
                </a:extLst>
              </p:cNvPr>
              <p:cNvSpPr/>
              <p:nvPr/>
            </p:nvSpPr>
            <p:spPr>
              <a:xfrm>
                <a:off x="8628570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6 w 130175"/>
                  <a:gd name="connsiteY1" fmla="*/ 78740 h 130175"/>
                  <a:gd name="connsiteX2" fmla="*/ 0 w 130175"/>
                  <a:gd name="connsiteY2" fmla="*/ 65088 h 130175"/>
                  <a:gd name="connsiteX3" fmla="*/ 51436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6" y="78740"/>
                    </a:lnTo>
                    <a:lnTo>
                      <a:pt x="0" y="65088"/>
                    </a:lnTo>
                    <a:lnTo>
                      <a:pt x="51436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0" name="Vrije vorm: vorm 199">
                <a:extLst>
                  <a:ext uri="{FF2B5EF4-FFF2-40B4-BE49-F238E27FC236}">
                    <a16:creationId xmlns:a16="http://schemas.microsoft.com/office/drawing/2014/main" id="{02D18353-271E-FC13-BBD6-7CF08B14190F}"/>
                  </a:ext>
                </a:extLst>
              </p:cNvPr>
              <p:cNvSpPr/>
              <p:nvPr/>
            </p:nvSpPr>
            <p:spPr>
              <a:xfrm>
                <a:off x="8902001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1" name="Vrije vorm: vorm 200">
                <a:extLst>
                  <a:ext uri="{FF2B5EF4-FFF2-40B4-BE49-F238E27FC236}">
                    <a16:creationId xmlns:a16="http://schemas.microsoft.com/office/drawing/2014/main" id="{8960C839-BD15-002A-3C26-3FD3DD2EFC44}"/>
                  </a:ext>
                </a:extLst>
              </p:cNvPr>
              <p:cNvSpPr/>
              <p:nvPr/>
            </p:nvSpPr>
            <p:spPr>
              <a:xfrm>
                <a:off x="9175432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6 w 130175"/>
                  <a:gd name="connsiteY1" fmla="*/ 78740 h 130175"/>
                  <a:gd name="connsiteX2" fmla="*/ 0 w 130175"/>
                  <a:gd name="connsiteY2" fmla="*/ 65088 h 130175"/>
                  <a:gd name="connsiteX3" fmla="*/ 51436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6" y="78740"/>
                    </a:lnTo>
                    <a:lnTo>
                      <a:pt x="0" y="65088"/>
                    </a:lnTo>
                    <a:lnTo>
                      <a:pt x="51436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2" name="Vrije vorm: vorm 201">
                <a:extLst>
                  <a:ext uri="{FF2B5EF4-FFF2-40B4-BE49-F238E27FC236}">
                    <a16:creationId xmlns:a16="http://schemas.microsoft.com/office/drawing/2014/main" id="{CF4CE094-FBD4-3C33-A588-0B54A466B2AD}"/>
                  </a:ext>
                </a:extLst>
              </p:cNvPr>
              <p:cNvSpPr/>
              <p:nvPr/>
            </p:nvSpPr>
            <p:spPr>
              <a:xfrm>
                <a:off x="9448863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3" name="Vrije vorm: vorm 202">
                <a:extLst>
                  <a:ext uri="{FF2B5EF4-FFF2-40B4-BE49-F238E27FC236}">
                    <a16:creationId xmlns:a16="http://schemas.microsoft.com/office/drawing/2014/main" id="{AC6C4BA1-5127-745E-4671-A5CED0BAC3C8}"/>
                  </a:ext>
                </a:extLst>
              </p:cNvPr>
              <p:cNvSpPr/>
              <p:nvPr/>
            </p:nvSpPr>
            <p:spPr>
              <a:xfrm>
                <a:off x="9722294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6 w 130175"/>
                  <a:gd name="connsiteY1" fmla="*/ 78740 h 130175"/>
                  <a:gd name="connsiteX2" fmla="*/ 0 w 130175"/>
                  <a:gd name="connsiteY2" fmla="*/ 65088 h 130175"/>
                  <a:gd name="connsiteX3" fmla="*/ 51436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6" y="78740"/>
                    </a:lnTo>
                    <a:lnTo>
                      <a:pt x="0" y="65088"/>
                    </a:lnTo>
                    <a:lnTo>
                      <a:pt x="51436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4" name="Vrije vorm: vorm 203">
                <a:extLst>
                  <a:ext uri="{FF2B5EF4-FFF2-40B4-BE49-F238E27FC236}">
                    <a16:creationId xmlns:a16="http://schemas.microsoft.com/office/drawing/2014/main" id="{C7B38DBA-4750-941F-8DCB-672D83789008}"/>
                  </a:ext>
                </a:extLst>
              </p:cNvPr>
              <p:cNvSpPr/>
              <p:nvPr/>
            </p:nvSpPr>
            <p:spPr>
              <a:xfrm>
                <a:off x="9995725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5" name="Vrije vorm: vorm 204">
                <a:extLst>
                  <a:ext uri="{FF2B5EF4-FFF2-40B4-BE49-F238E27FC236}">
                    <a16:creationId xmlns:a16="http://schemas.microsoft.com/office/drawing/2014/main" id="{4A0D27A2-B474-FC66-96E1-8E0FEB71976F}"/>
                  </a:ext>
                </a:extLst>
              </p:cNvPr>
              <p:cNvSpPr/>
              <p:nvPr/>
            </p:nvSpPr>
            <p:spPr>
              <a:xfrm>
                <a:off x="10269156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6 w 130175"/>
                  <a:gd name="connsiteY1" fmla="*/ 78740 h 130175"/>
                  <a:gd name="connsiteX2" fmla="*/ 0 w 130175"/>
                  <a:gd name="connsiteY2" fmla="*/ 65088 h 130175"/>
                  <a:gd name="connsiteX3" fmla="*/ 51436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6" y="78740"/>
                    </a:lnTo>
                    <a:lnTo>
                      <a:pt x="0" y="65088"/>
                    </a:lnTo>
                    <a:lnTo>
                      <a:pt x="51436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6" name="Vrije vorm: vorm 205">
                <a:extLst>
                  <a:ext uri="{FF2B5EF4-FFF2-40B4-BE49-F238E27FC236}">
                    <a16:creationId xmlns:a16="http://schemas.microsoft.com/office/drawing/2014/main" id="{D39392AF-31B3-09FA-D11A-14B714DCE2B4}"/>
                  </a:ext>
                </a:extLst>
              </p:cNvPr>
              <p:cNvSpPr/>
              <p:nvPr/>
            </p:nvSpPr>
            <p:spPr>
              <a:xfrm>
                <a:off x="10542587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7" name="Vrije vorm: vorm 206">
                <a:extLst>
                  <a:ext uri="{FF2B5EF4-FFF2-40B4-BE49-F238E27FC236}">
                    <a16:creationId xmlns:a16="http://schemas.microsoft.com/office/drawing/2014/main" id="{79DF705F-E491-665D-FEBD-966D2E53A6A3}"/>
                  </a:ext>
                </a:extLst>
              </p:cNvPr>
              <p:cNvSpPr/>
              <p:nvPr/>
            </p:nvSpPr>
            <p:spPr>
              <a:xfrm>
                <a:off x="10816018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39 w 130175"/>
                  <a:gd name="connsiteY5" fmla="*/ 51435 h 130175"/>
                  <a:gd name="connsiteX6" fmla="*/ 130175 w 130175"/>
                  <a:gd name="connsiteY6" fmla="*/ 65088 h 130175"/>
                  <a:gd name="connsiteX7" fmla="*/ 78739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39" y="51435"/>
                    </a:lnTo>
                    <a:lnTo>
                      <a:pt x="130175" y="65088"/>
                    </a:lnTo>
                    <a:lnTo>
                      <a:pt x="78739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8" name="Vrije vorm: vorm 207">
                <a:extLst>
                  <a:ext uri="{FF2B5EF4-FFF2-40B4-BE49-F238E27FC236}">
                    <a16:creationId xmlns:a16="http://schemas.microsoft.com/office/drawing/2014/main" id="{CA1D729C-2339-B777-CDBA-4A62234FCCD2}"/>
                  </a:ext>
                </a:extLst>
              </p:cNvPr>
              <p:cNvSpPr/>
              <p:nvPr/>
            </p:nvSpPr>
            <p:spPr>
              <a:xfrm>
                <a:off x="11089449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9" name="Vrije vorm: vorm 208">
                <a:extLst>
                  <a:ext uri="{FF2B5EF4-FFF2-40B4-BE49-F238E27FC236}">
                    <a16:creationId xmlns:a16="http://schemas.microsoft.com/office/drawing/2014/main" id="{FAFD45DE-B2F9-3D8F-3BF0-07E6BC13FD92}"/>
                  </a:ext>
                </a:extLst>
              </p:cNvPr>
              <p:cNvSpPr/>
              <p:nvPr/>
            </p:nvSpPr>
            <p:spPr>
              <a:xfrm>
                <a:off x="11362880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39 w 130175"/>
                  <a:gd name="connsiteY5" fmla="*/ 51435 h 130175"/>
                  <a:gd name="connsiteX6" fmla="*/ 130175 w 130175"/>
                  <a:gd name="connsiteY6" fmla="*/ 65088 h 130175"/>
                  <a:gd name="connsiteX7" fmla="*/ 78739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39" y="51435"/>
                    </a:lnTo>
                    <a:lnTo>
                      <a:pt x="130175" y="65088"/>
                    </a:lnTo>
                    <a:lnTo>
                      <a:pt x="78739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0" name="Vrije vorm: vorm 209">
                <a:extLst>
                  <a:ext uri="{FF2B5EF4-FFF2-40B4-BE49-F238E27FC236}">
                    <a16:creationId xmlns:a16="http://schemas.microsoft.com/office/drawing/2014/main" id="{5463575E-D087-D2A7-F8C0-728FBD78E01C}"/>
                  </a:ext>
                </a:extLst>
              </p:cNvPr>
              <p:cNvSpPr/>
              <p:nvPr/>
            </p:nvSpPr>
            <p:spPr>
              <a:xfrm>
                <a:off x="11636311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1" name="Vrije vorm: vorm 210">
                <a:extLst>
                  <a:ext uri="{FF2B5EF4-FFF2-40B4-BE49-F238E27FC236}">
                    <a16:creationId xmlns:a16="http://schemas.microsoft.com/office/drawing/2014/main" id="{F71AF26E-0044-5043-8544-F220806194E3}"/>
                  </a:ext>
                </a:extLst>
              </p:cNvPr>
              <p:cNvSpPr/>
              <p:nvPr/>
            </p:nvSpPr>
            <p:spPr>
              <a:xfrm>
                <a:off x="5894196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2" name="Vrije vorm: vorm 211">
                <a:extLst>
                  <a:ext uri="{FF2B5EF4-FFF2-40B4-BE49-F238E27FC236}">
                    <a16:creationId xmlns:a16="http://schemas.microsoft.com/office/drawing/2014/main" id="{9B8409B2-7A2A-C672-4B62-30B862BABC32}"/>
                  </a:ext>
                </a:extLst>
              </p:cNvPr>
              <p:cNvSpPr/>
              <p:nvPr/>
            </p:nvSpPr>
            <p:spPr>
              <a:xfrm>
                <a:off x="5620759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3" name="Vrije vorm: vorm 212">
                <a:extLst>
                  <a:ext uri="{FF2B5EF4-FFF2-40B4-BE49-F238E27FC236}">
                    <a16:creationId xmlns:a16="http://schemas.microsoft.com/office/drawing/2014/main" id="{5828819E-1AB5-C1E3-4E44-9D950969180D}"/>
                  </a:ext>
                </a:extLst>
              </p:cNvPr>
              <p:cNvSpPr/>
              <p:nvPr/>
            </p:nvSpPr>
            <p:spPr>
              <a:xfrm>
                <a:off x="5347322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4" name="Vrije vorm: vorm 213">
                <a:extLst>
                  <a:ext uri="{FF2B5EF4-FFF2-40B4-BE49-F238E27FC236}">
                    <a16:creationId xmlns:a16="http://schemas.microsoft.com/office/drawing/2014/main" id="{7AEBAA30-4A18-16E4-2252-1C0382840D05}"/>
                  </a:ext>
                </a:extLst>
              </p:cNvPr>
              <p:cNvSpPr/>
              <p:nvPr/>
            </p:nvSpPr>
            <p:spPr>
              <a:xfrm>
                <a:off x="5073884" y="6671500"/>
                <a:ext cx="130181" cy="130175"/>
              </a:xfrm>
              <a:custGeom>
                <a:avLst/>
                <a:gdLst>
                  <a:gd name="connsiteX0" fmla="*/ 65094 w 130181"/>
                  <a:gd name="connsiteY0" fmla="*/ 130175 h 130175"/>
                  <a:gd name="connsiteX1" fmla="*/ 51441 w 130181"/>
                  <a:gd name="connsiteY1" fmla="*/ 78740 h 130175"/>
                  <a:gd name="connsiteX2" fmla="*/ 0 w 130181"/>
                  <a:gd name="connsiteY2" fmla="*/ 65088 h 130175"/>
                  <a:gd name="connsiteX3" fmla="*/ 51441 w 130181"/>
                  <a:gd name="connsiteY3" fmla="*/ 51435 h 130175"/>
                  <a:gd name="connsiteX4" fmla="*/ 65094 w 130181"/>
                  <a:gd name="connsiteY4" fmla="*/ 0 h 130175"/>
                  <a:gd name="connsiteX5" fmla="*/ 78740 w 130181"/>
                  <a:gd name="connsiteY5" fmla="*/ 51435 h 130175"/>
                  <a:gd name="connsiteX6" fmla="*/ 130182 w 130181"/>
                  <a:gd name="connsiteY6" fmla="*/ 65088 h 130175"/>
                  <a:gd name="connsiteX7" fmla="*/ 78740 w 130181"/>
                  <a:gd name="connsiteY7" fmla="*/ 78740 h 130175"/>
                  <a:gd name="connsiteX8" fmla="*/ 65094 w 130181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81" h="130175">
                    <a:moveTo>
                      <a:pt x="65094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94" y="0"/>
                    </a:lnTo>
                    <a:lnTo>
                      <a:pt x="78740" y="51435"/>
                    </a:lnTo>
                    <a:lnTo>
                      <a:pt x="130182" y="65088"/>
                    </a:lnTo>
                    <a:lnTo>
                      <a:pt x="78740" y="78740"/>
                    </a:lnTo>
                    <a:lnTo>
                      <a:pt x="65094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5" name="Vrije vorm: vorm 214">
                <a:extLst>
                  <a:ext uri="{FF2B5EF4-FFF2-40B4-BE49-F238E27FC236}">
                    <a16:creationId xmlns:a16="http://schemas.microsoft.com/office/drawing/2014/main" id="{630054D6-CCD3-D46D-36A7-0797084EAB13}"/>
                  </a:ext>
                </a:extLst>
              </p:cNvPr>
              <p:cNvSpPr/>
              <p:nvPr/>
            </p:nvSpPr>
            <p:spPr>
              <a:xfrm>
                <a:off x="4800453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6" name="Vrije vorm: vorm 215">
                <a:extLst>
                  <a:ext uri="{FF2B5EF4-FFF2-40B4-BE49-F238E27FC236}">
                    <a16:creationId xmlns:a16="http://schemas.microsoft.com/office/drawing/2014/main" id="{FB657574-3912-2843-7EB1-B96C7C6E658A}"/>
                  </a:ext>
                </a:extLst>
              </p:cNvPr>
              <p:cNvSpPr/>
              <p:nvPr/>
            </p:nvSpPr>
            <p:spPr>
              <a:xfrm>
                <a:off x="4527016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7" name="Vrije vorm: vorm 216">
                <a:extLst>
                  <a:ext uri="{FF2B5EF4-FFF2-40B4-BE49-F238E27FC236}">
                    <a16:creationId xmlns:a16="http://schemas.microsoft.com/office/drawing/2014/main" id="{0E983869-0E55-353F-00A8-B28321E56B55}"/>
                  </a:ext>
                </a:extLst>
              </p:cNvPr>
              <p:cNvSpPr/>
              <p:nvPr/>
            </p:nvSpPr>
            <p:spPr>
              <a:xfrm>
                <a:off x="4253579" y="6671500"/>
                <a:ext cx="130181" cy="130175"/>
              </a:xfrm>
              <a:custGeom>
                <a:avLst/>
                <a:gdLst>
                  <a:gd name="connsiteX0" fmla="*/ 65094 w 130181"/>
                  <a:gd name="connsiteY0" fmla="*/ 130175 h 130175"/>
                  <a:gd name="connsiteX1" fmla="*/ 51441 w 130181"/>
                  <a:gd name="connsiteY1" fmla="*/ 78740 h 130175"/>
                  <a:gd name="connsiteX2" fmla="*/ 0 w 130181"/>
                  <a:gd name="connsiteY2" fmla="*/ 65088 h 130175"/>
                  <a:gd name="connsiteX3" fmla="*/ 51441 w 130181"/>
                  <a:gd name="connsiteY3" fmla="*/ 51435 h 130175"/>
                  <a:gd name="connsiteX4" fmla="*/ 65094 w 130181"/>
                  <a:gd name="connsiteY4" fmla="*/ 0 h 130175"/>
                  <a:gd name="connsiteX5" fmla="*/ 78740 w 130181"/>
                  <a:gd name="connsiteY5" fmla="*/ 51435 h 130175"/>
                  <a:gd name="connsiteX6" fmla="*/ 130182 w 130181"/>
                  <a:gd name="connsiteY6" fmla="*/ 65088 h 130175"/>
                  <a:gd name="connsiteX7" fmla="*/ 78740 w 130181"/>
                  <a:gd name="connsiteY7" fmla="*/ 78740 h 130175"/>
                  <a:gd name="connsiteX8" fmla="*/ 65094 w 130181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81" h="130175">
                    <a:moveTo>
                      <a:pt x="65094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94" y="0"/>
                    </a:lnTo>
                    <a:lnTo>
                      <a:pt x="78740" y="51435"/>
                    </a:lnTo>
                    <a:lnTo>
                      <a:pt x="130182" y="65088"/>
                    </a:lnTo>
                    <a:lnTo>
                      <a:pt x="78740" y="78740"/>
                    </a:lnTo>
                    <a:lnTo>
                      <a:pt x="65094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8" name="Vrije vorm: vorm 217">
                <a:extLst>
                  <a:ext uri="{FF2B5EF4-FFF2-40B4-BE49-F238E27FC236}">
                    <a16:creationId xmlns:a16="http://schemas.microsoft.com/office/drawing/2014/main" id="{D11FD217-6AA1-8E69-B513-5DD259DB97BA}"/>
                  </a:ext>
                </a:extLst>
              </p:cNvPr>
              <p:cNvSpPr/>
              <p:nvPr/>
            </p:nvSpPr>
            <p:spPr>
              <a:xfrm>
                <a:off x="3980148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9" name="Vrije vorm: vorm 218">
                <a:extLst>
                  <a:ext uri="{FF2B5EF4-FFF2-40B4-BE49-F238E27FC236}">
                    <a16:creationId xmlns:a16="http://schemas.microsoft.com/office/drawing/2014/main" id="{D3BE186F-479D-81D5-3D0D-5D041EA2DCEA}"/>
                  </a:ext>
                </a:extLst>
              </p:cNvPr>
              <p:cNvSpPr/>
              <p:nvPr/>
            </p:nvSpPr>
            <p:spPr>
              <a:xfrm>
                <a:off x="3706710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20" name="Vrije vorm: vorm 219">
                <a:extLst>
                  <a:ext uri="{FF2B5EF4-FFF2-40B4-BE49-F238E27FC236}">
                    <a16:creationId xmlns:a16="http://schemas.microsoft.com/office/drawing/2014/main" id="{B7FDEFA3-0811-1D21-BA3A-F1482AC0653C}"/>
                  </a:ext>
                </a:extLst>
              </p:cNvPr>
              <p:cNvSpPr/>
              <p:nvPr/>
            </p:nvSpPr>
            <p:spPr>
              <a:xfrm>
                <a:off x="3433273" y="6671500"/>
                <a:ext cx="130181" cy="130175"/>
              </a:xfrm>
              <a:custGeom>
                <a:avLst/>
                <a:gdLst>
                  <a:gd name="connsiteX0" fmla="*/ 65088 w 130181"/>
                  <a:gd name="connsiteY0" fmla="*/ 130175 h 130175"/>
                  <a:gd name="connsiteX1" fmla="*/ 51441 w 130181"/>
                  <a:gd name="connsiteY1" fmla="*/ 78740 h 130175"/>
                  <a:gd name="connsiteX2" fmla="*/ 0 w 130181"/>
                  <a:gd name="connsiteY2" fmla="*/ 65088 h 130175"/>
                  <a:gd name="connsiteX3" fmla="*/ 51441 w 130181"/>
                  <a:gd name="connsiteY3" fmla="*/ 51435 h 130175"/>
                  <a:gd name="connsiteX4" fmla="*/ 65088 w 130181"/>
                  <a:gd name="connsiteY4" fmla="*/ 0 h 130175"/>
                  <a:gd name="connsiteX5" fmla="*/ 78740 w 130181"/>
                  <a:gd name="connsiteY5" fmla="*/ 51435 h 130175"/>
                  <a:gd name="connsiteX6" fmla="*/ 130182 w 130181"/>
                  <a:gd name="connsiteY6" fmla="*/ 65088 h 130175"/>
                  <a:gd name="connsiteX7" fmla="*/ 78740 w 130181"/>
                  <a:gd name="connsiteY7" fmla="*/ 78740 h 130175"/>
                  <a:gd name="connsiteX8" fmla="*/ 65088 w 130181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81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82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21" name="Vrije vorm: vorm 220">
                <a:extLst>
                  <a:ext uri="{FF2B5EF4-FFF2-40B4-BE49-F238E27FC236}">
                    <a16:creationId xmlns:a16="http://schemas.microsoft.com/office/drawing/2014/main" id="{C266253A-C090-EE68-6D84-6456DFDACFA3}"/>
                  </a:ext>
                </a:extLst>
              </p:cNvPr>
              <p:cNvSpPr/>
              <p:nvPr/>
            </p:nvSpPr>
            <p:spPr>
              <a:xfrm>
                <a:off x="3159842" y="6671500"/>
                <a:ext cx="130174" cy="130175"/>
              </a:xfrm>
              <a:custGeom>
                <a:avLst/>
                <a:gdLst>
                  <a:gd name="connsiteX0" fmla="*/ 65088 w 130174"/>
                  <a:gd name="connsiteY0" fmla="*/ 130175 h 130175"/>
                  <a:gd name="connsiteX1" fmla="*/ 51441 w 130174"/>
                  <a:gd name="connsiteY1" fmla="*/ 78740 h 130175"/>
                  <a:gd name="connsiteX2" fmla="*/ 0 w 130174"/>
                  <a:gd name="connsiteY2" fmla="*/ 65088 h 130175"/>
                  <a:gd name="connsiteX3" fmla="*/ 51441 w 130174"/>
                  <a:gd name="connsiteY3" fmla="*/ 51435 h 130175"/>
                  <a:gd name="connsiteX4" fmla="*/ 65088 w 130174"/>
                  <a:gd name="connsiteY4" fmla="*/ 0 h 130175"/>
                  <a:gd name="connsiteX5" fmla="*/ 78734 w 130174"/>
                  <a:gd name="connsiteY5" fmla="*/ 51435 h 130175"/>
                  <a:gd name="connsiteX6" fmla="*/ 130175 w 130174"/>
                  <a:gd name="connsiteY6" fmla="*/ 65088 h 130175"/>
                  <a:gd name="connsiteX7" fmla="*/ 78734 w 130174"/>
                  <a:gd name="connsiteY7" fmla="*/ 78740 h 130175"/>
                  <a:gd name="connsiteX8" fmla="*/ 65088 w 130174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4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22" name="Vrije vorm: vorm 221">
                <a:extLst>
                  <a:ext uri="{FF2B5EF4-FFF2-40B4-BE49-F238E27FC236}">
                    <a16:creationId xmlns:a16="http://schemas.microsoft.com/office/drawing/2014/main" id="{98839AF5-6701-A3C9-8400-1171955F15B5}"/>
                  </a:ext>
                </a:extLst>
              </p:cNvPr>
              <p:cNvSpPr/>
              <p:nvPr/>
            </p:nvSpPr>
            <p:spPr>
              <a:xfrm>
                <a:off x="2886405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23" name="Vrije vorm: vorm 222">
                <a:extLst>
                  <a:ext uri="{FF2B5EF4-FFF2-40B4-BE49-F238E27FC236}">
                    <a16:creationId xmlns:a16="http://schemas.microsoft.com/office/drawing/2014/main" id="{FD23ED9E-24E3-91CF-C511-864BEADD1F98}"/>
                  </a:ext>
                </a:extLst>
              </p:cNvPr>
              <p:cNvSpPr/>
              <p:nvPr/>
            </p:nvSpPr>
            <p:spPr>
              <a:xfrm>
                <a:off x="2612967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40 w 130175"/>
                  <a:gd name="connsiteY5" fmla="*/ 51435 h 130175"/>
                  <a:gd name="connsiteX6" fmla="*/ 130175 w 130175"/>
                  <a:gd name="connsiteY6" fmla="*/ 65088 h 130175"/>
                  <a:gd name="connsiteX7" fmla="*/ 78740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lnTo>
                      <a:pt x="78740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24" name="Vrije vorm: vorm 223">
                <a:extLst>
                  <a:ext uri="{FF2B5EF4-FFF2-40B4-BE49-F238E27FC236}">
                    <a16:creationId xmlns:a16="http://schemas.microsoft.com/office/drawing/2014/main" id="{94C0C6EC-7C76-2A4E-4AA9-0C26D5E9680C}"/>
                  </a:ext>
                </a:extLst>
              </p:cNvPr>
              <p:cNvSpPr/>
              <p:nvPr/>
            </p:nvSpPr>
            <p:spPr>
              <a:xfrm>
                <a:off x="2339536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25" name="Vrije vorm: vorm 224">
                <a:extLst>
                  <a:ext uri="{FF2B5EF4-FFF2-40B4-BE49-F238E27FC236}">
                    <a16:creationId xmlns:a16="http://schemas.microsoft.com/office/drawing/2014/main" id="{D231D8C4-CEC2-38C7-5088-97A798A779EE}"/>
                  </a:ext>
                </a:extLst>
              </p:cNvPr>
              <p:cNvSpPr/>
              <p:nvPr/>
            </p:nvSpPr>
            <p:spPr>
              <a:xfrm>
                <a:off x="2066099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26" name="Vrije vorm: vorm 225">
                <a:extLst>
                  <a:ext uri="{FF2B5EF4-FFF2-40B4-BE49-F238E27FC236}">
                    <a16:creationId xmlns:a16="http://schemas.microsoft.com/office/drawing/2014/main" id="{31A613E2-4BA8-D7A9-C8FF-57F12F96CBBB}"/>
                  </a:ext>
                </a:extLst>
              </p:cNvPr>
              <p:cNvSpPr/>
              <p:nvPr/>
            </p:nvSpPr>
            <p:spPr>
              <a:xfrm>
                <a:off x="1792662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27" name="Vrije vorm: vorm 226">
                <a:extLst>
                  <a:ext uri="{FF2B5EF4-FFF2-40B4-BE49-F238E27FC236}">
                    <a16:creationId xmlns:a16="http://schemas.microsoft.com/office/drawing/2014/main" id="{C06D684B-075A-CE3C-E265-360E284211BC}"/>
                  </a:ext>
                </a:extLst>
              </p:cNvPr>
              <p:cNvSpPr/>
              <p:nvPr/>
            </p:nvSpPr>
            <p:spPr>
              <a:xfrm>
                <a:off x="1519231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35 w 130175"/>
                  <a:gd name="connsiteY1" fmla="*/ 78740 h 130175"/>
                  <a:gd name="connsiteX2" fmla="*/ 0 w 130175"/>
                  <a:gd name="connsiteY2" fmla="*/ 65088 h 130175"/>
                  <a:gd name="connsiteX3" fmla="*/ 51435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28" name="Vrije vorm: vorm 227">
                <a:extLst>
                  <a:ext uri="{FF2B5EF4-FFF2-40B4-BE49-F238E27FC236}">
                    <a16:creationId xmlns:a16="http://schemas.microsoft.com/office/drawing/2014/main" id="{57CF2514-5A55-2ACD-B1CC-5F09B4FE34DB}"/>
                  </a:ext>
                </a:extLst>
              </p:cNvPr>
              <p:cNvSpPr/>
              <p:nvPr/>
            </p:nvSpPr>
            <p:spPr>
              <a:xfrm>
                <a:off x="1245793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29" name="Vrije vorm: vorm 228">
                <a:extLst>
                  <a:ext uri="{FF2B5EF4-FFF2-40B4-BE49-F238E27FC236}">
                    <a16:creationId xmlns:a16="http://schemas.microsoft.com/office/drawing/2014/main" id="{3066F2EA-F795-C116-5245-16C440854C3B}"/>
                  </a:ext>
                </a:extLst>
              </p:cNvPr>
              <p:cNvSpPr/>
              <p:nvPr/>
            </p:nvSpPr>
            <p:spPr>
              <a:xfrm>
                <a:off x="972356" y="6671500"/>
                <a:ext cx="130175" cy="130175"/>
              </a:xfrm>
              <a:custGeom>
                <a:avLst/>
                <a:gdLst>
                  <a:gd name="connsiteX0" fmla="*/ 65088 w 130175"/>
                  <a:gd name="connsiteY0" fmla="*/ 130175 h 130175"/>
                  <a:gd name="connsiteX1" fmla="*/ 51441 w 130175"/>
                  <a:gd name="connsiteY1" fmla="*/ 78740 h 130175"/>
                  <a:gd name="connsiteX2" fmla="*/ 0 w 130175"/>
                  <a:gd name="connsiteY2" fmla="*/ 65088 h 130175"/>
                  <a:gd name="connsiteX3" fmla="*/ 51441 w 130175"/>
                  <a:gd name="connsiteY3" fmla="*/ 51435 h 130175"/>
                  <a:gd name="connsiteX4" fmla="*/ 65088 w 130175"/>
                  <a:gd name="connsiteY4" fmla="*/ 0 h 130175"/>
                  <a:gd name="connsiteX5" fmla="*/ 78734 w 130175"/>
                  <a:gd name="connsiteY5" fmla="*/ 51435 h 130175"/>
                  <a:gd name="connsiteX6" fmla="*/ 130175 w 130175"/>
                  <a:gd name="connsiteY6" fmla="*/ 65088 h 130175"/>
                  <a:gd name="connsiteX7" fmla="*/ 78734 w 130175"/>
                  <a:gd name="connsiteY7" fmla="*/ 78740 h 130175"/>
                  <a:gd name="connsiteX8" fmla="*/ 65088 w 130175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65088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4" y="51435"/>
                    </a:lnTo>
                    <a:lnTo>
                      <a:pt x="130175" y="65088"/>
                    </a:lnTo>
                    <a:lnTo>
                      <a:pt x="78734" y="78740"/>
                    </a:lnTo>
                    <a:lnTo>
                      <a:pt x="65088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30" name="Vrije vorm: vorm 229">
                <a:extLst>
                  <a:ext uri="{FF2B5EF4-FFF2-40B4-BE49-F238E27FC236}">
                    <a16:creationId xmlns:a16="http://schemas.microsoft.com/office/drawing/2014/main" id="{A5745576-4855-77A0-4A48-66C71D5D5047}"/>
                  </a:ext>
                </a:extLst>
              </p:cNvPr>
              <p:cNvSpPr/>
              <p:nvPr/>
            </p:nvSpPr>
            <p:spPr>
              <a:xfrm>
                <a:off x="698919" y="6671500"/>
                <a:ext cx="130181" cy="130175"/>
              </a:xfrm>
              <a:custGeom>
                <a:avLst/>
                <a:gdLst>
                  <a:gd name="connsiteX0" fmla="*/ 65094 w 130181"/>
                  <a:gd name="connsiteY0" fmla="*/ 130175 h 130175"/>
                  <a:gd name="connsiteX1" fmla="*/ 51441 w 130181"/>
                  <a:gd name="connsiteY1" fmla="*/ 78740 h 130175"/>
                  <a:gd name="connsiteX2" fmla="*/ 0 w 130181"/>
                  <a:gd name="connsiteY2" fmla="*/ 65088 h 130175"/>
                  <a:gd name="connsiteX3" fmla="*/ 51441 w 130181"/>
                  <a:gd name="connsiteY3" fmla="*/ 51435 h 130175"/>
                  <a:gd name="connsiteX4" fmla="*/ 65094 w 130181"/>
                  <a:gd name="connsiteY4" fmla="*/ 0 h 130175"/>
                  <a:gd name="connsiteX5" fmla="*/ 78740 w 130181"/>
                  <a:gd name="connsiteY5" fmla="*/ 51435 h 130175"/>
                  <a:gd name="connsiteX6" fmla="*/ 130181 w 130181"/>
                  <a:gd name="connsiteY6" fmla="*/ 65088 h 130175"/>
                  <a:gd name="connsiteX7" fmla="*/ 78740 w 130181"/>
                  <a:gd name="connsiteY7" fmla="*/ 78740 h 130175"/>
                  <a:gd name="connsiteX8" fmla="*/ 65094 w 130181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81" h="130175">
                    <a:moveTo>
                      <a:pt x="65094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94" y="0"/>
                    </a:lnTo>
                    <a:lnTo>
                      <a:pt x="78740" y="51435"/>
                    </a:lnTo>
                    <a:lnTo>
                      <a:pt x="130181" y="65088"/>
                    </a:lnTo>
                    <a:lnTo>
                      <a:pt x="78740" y="78740"/>
                    </a:lnTo>
                    <a:lnTo>
                      <a:pt x="65094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31" name="Vrije vorm: vorm 230">
                <a:extLst>
                  <a:ext uri="{FF2B5EF4-FFF2-40B4-BE49-F238E27FC236}">
                    <a16:creationId xmlns:a16="http://schemas.microsoft.com/office/drawing/2014/main" id="{47BA9D68-E5F8-DFE5-0303-FCF3A5B84C16}"/>
                  </a:ext>
                </a:extLst>
              </p:cNvPr>
              <p:cNvSpPr/>
              <p:nvPr/>
            </p:nvSpPr>
            <p:spPr>
              <a:xfrm>
                <a:off x="425486" y="6671500"/>
                <a:ext cx="130176" cy="130175"/>
              </a:xfrm>
              <a:custGeom>
                <a:avLst/>
                <a:gdLst>
                  <a:gd name="connsiteX0" fmla="*/ 65089 w 130176"/>
                  <a:gd name="connsiteY0" fmla="*/ 130175 h 130175"/>
                  <a:gd name="connsiteX1" fmla="*/ 51441 w 130176"/>
                  <a:gd name="connsiteY1" fmla="*/ 78740 h 130175"/>
                  <a:gd name="connsiteX2" fmla="*/ 0 w 130176"/>
                  <a:gd name="connsiteY2" fmla="*/ 65088 h 130175"/>
                  <a:gd name="connsiteX3" fmla="*/ 51441 w 130176"/>
                  <a:gd name="connsiteY3" fmla="*/ 51435 h 130175"/>
                  <a:gd name="connsiteX4" fmla="*/ 65089 w 130176"/>
                  <a:gd name="connsiteY4" fmla="*/ 0 h 130175"/>
                  <a:gd name="connsiteX5" fmla="*/ 78736 w 130176"/>
                  <a:gd name="connsiteY5" fmla="*/ 51435 h 130175"/>
                  <a:gd name="connsiteX6" fmla="*/ 130177 w 130176"/>
                  <a:gd name="connsiteY6" fmla="*/ 65088 h 130175"/>
                  <a:gd name="connsiteX7" fmla="*/ 78736 w 130176"/>
                  <a:gd name="connsiteY7" fmla="*/ 78740 h 130175"/>
                  <a:gd name="connsiteX8" fmla="*/ 65089 w 130176"/>
                  <a:gd name="connsiteY8" fmla="*/ 130175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65089" y="130175"/>
                    </a:move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9" y="0"/>
                    </a:lnTo>
                    <a:lnTo>
                      <a:pt x="78736" y="51435"/>
                    </a:lnTo>
                    <a:lnTo>
                      <a:pt x="130177" y="65088"/>
                    </a:lnTo>
                    <a:lnTo>
                      <a:pt x="78736" y="78740"/>
                    </a:lnTo>
                    <a:lnTo>
                      <a:pt x="65089" y="130175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444" name="Groep 443">
              <a:extLst>
                <a:ext uri="{FF2B5EF4-FFF2-40B4-BE49-F238E27FC236}">
                  <a16:creationId xmlns:a16="http://schemas.microsoft.com/office/drawing/2014/main" id="{DAF82941-6C7B-0ED4-C39D-83C9C7A7FCB9}"/>
                </a:ext>
              </a:extLst>
            </p:cNvPr>
            <p:cNvGrpSpPr/>
            <p:nvPr/>
          </p:nvGrpSpPr>
          <p:grpSpPr>
            <a:xfrm>
              <a:off x="56326" y="436183"/>
              <a:ext cx="130177" cy="5985635"/>
              <a:chOff x="56326" y="436183"/>
              <a:chExt cx="130177" cy="5985635"/>
            </a:xfrm>
            <a:grpFill/>
          </p:grpSpPr>
          <p:sp>
            <p:nvSpPr>
              <p:cNvPr id="236" name="Vrije vorm: vorm 235">
                <a:extLst>
                  <a:ext uri="{FF2B5EF4-FFF2-40B4-BE49-F238E27FC236}">
                    <a16:creationId xmlns:a16="http://schemas.microsoft.com/office/drawing/2014/main" id="{B4F25A09-0207-EF3C-F05D-B581C88D1D1A}"/>
                  </a:ext>
                </a:extLst>
              </p:cNvPr>
              <p:cNvSpPr/>
              <p:nvPr/>
            </p:nvSpPr>
            <p:spPr>
              <a:xfrm>
                <a:off x="56327" y="3782161"/>
                <a:ext cx="130176" cy="130175"/>
              </a:xfrm>
              <a:custGeom>
                <a:avLst/>
                <a:gdLst>
                  <a:gd name="connsiteX0" fmla="*/ 130177 w 130176"/>
                  <a:gd name="connsiteY0" fmla="*/ 65088 h 130175"/>
                  <a:gd name="connsiteX1" fmla="*/ 78735 w 130176"/>
                  <a:gd name="connsiteY1" fmla="*/ 78734 h 130175"/>
                  <a:gd name="connsiteX2" fmla="*/ 65089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35 h 130175"/>
                  <a:gd name="connsiteX6" fmla="*/ 65089 w 130176"/>
                  <a:gd name="connsiteY6" fmla="*/ 0 h 130175"/>
                  <a:gd name="connsiteX7" fmla="*/ 78735 w 130176"/>
                  <a:gd name="connsiteY7" fmla="*/ 51435 h 130175"/>
                  <a:gd name="connsiteX8" fmla="*/ 130177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7" y="65088"/>
                    </a:moveTo>
                    <a:lnTo>
                      <a:pt x="78735" y="78734"/>
                    </a:lnTo>
                    <a:lnTo>
                      <a:pt x="65089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9" y="0"/>
                    </a:lnTo>
                    <a:lnTo>
                      <a:pt x="78735" y="51435"/>
                    </a:lnTo>
                    <a:lnTo>
                      <a:pt x="130177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37" name="Vrije vorm: vorm 236">
                <a:extLst>
                  <a:ext uri="{FF2B5EF4-FFF2-40B4-BE49-F238E27FC236}">
                    <a16:creationId xmlns:a16="http://schemas.microsoft.com/office/drawing/2014/main" id="{3AAE1C06-416C-8CAA-3E2F-DAED56840241}"/>
                  </a:ext>
                </a:extLst>
              </p:cNvPr>
              <p:cNvSpPr/>
              <p:nvPr/>
            </p:nvSpPr>
            <p:spPr>
              <a:xfrm>
                <a:off x="56327" y="3503326"/>
                <a:ext cx="130176" cy="130175"/>
              </a:xfrm>
              <a:custGeom>
                <a:avLst/>
                <a:gdLst>
                  <a:gd name="connsiteX0" fmla="*/ 130176 w 130176"/>
                  <a:gd name="connsiteY0" fmla="*/ 65088 h 130175"/>
                  <a:gd name="connsiteX1" fmla="*/ 78735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5 w 130176"/>
                  <a:gd name="connsiteY7" fmla="*/ 51441 h 130175"/>
                  <a:gd name="connsiteX8" fmla="*/ 130176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6" y="65088"/>
                    </a:moveTo>
                    <a:lnTo>
                      <a:pt x="78735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5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38" name="Vrije vorm: vorm 237">
                <a:extLst>
                  <a:ext uri="{FF2B5EF4-FFF2-40B4-BE49-F238E27FC236}">
                    <a16:creationId xmlns:a16="http://schemas.microsoft.com/office/drawing/2014/main" id="{6A13FDC3-D1DF-92E5-5708-2207BA130F36}"/>
                  </a:ext>
                </a:extLst>
              </p:cNvPr>
              <p:cNvSpPr/>
              <p:nvPr/>
            </p:nvSpPr>
            <p:spPr>
              <a:xfrm>
                <a:off x="56327" y="3224498"/>
                <a:ext cx="130176" cy="130174"/>
              </a:xfrm>
              <a:custGeom>
                <a:avLst/>
                <a:gdLst>
                  <a:gd name="connsiteX0" fmla="*/ 130176 w 130176"/>
                  <a:gd name="connsiteY0" fmla="*/ 65087 h 130174"/>
                  <a:gd name="connsiteX1" fmla="*/ 78735 w 130176"/>
                  <a:gd name="connsiteY1" fmla="*/ 78733 h 130174"/>
                  <a:gd name="connsiteX2" fmla="*/ 65088 w 130176"/>
                  <a:gd name="connsiteY2" fmla="*/ 130175 h 130174"/>
                  <a:gd name="connsiteX3" fmla="*/ 51441 w 130176"/>
                  <a:gd name="connsiteY3" fmla="*/ 78733 h 130174"/>
                  <a:gd name="connsiteX4" fmla="*/ 0 w 130176"/>
                  <a:gd name="connsiteY4" fmla="*/ 65087 h 130174"/>
                  <a:gd name="connsiteX5" fmla="*/ 51441 w 130176"/>
                  <a:gd name="connsiteY5" fmla="*/ 51441 h 130174"/>
                  <a:gd name="connsiteX6" fmla="*/ 65088 w 130176"/>
                  <a:gd name="connsiteY6" fmla="*/ 0 h 130174"/>
                  <a:gd name="connsiteX7" fmla="*/ 78735 w 130176"/>
                  <a:gd name="connsiteY7" fmla="*/ 51441 h 130174"/>
                  <a:gd name="connsiteX8" fmla="*/ 130176 w 130176"/>
                  <a:gd name="connsiteY8" fmla="*/ 65087 h 130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4">
                    <a:moveTo>
                      <a:pt x="130176" y="65087"/>
                    </a:moveTo>
                    <a:lnTo>
                      <a:pt x="78735" y="78733"/>
                    </a:lnTo>
                    <a:lnTo>
                      <a:pt x="65088" y="130175"/>
                    </a:lnTo>
                    <a:lnTo>
                      <a:pt x="51441" y="78733"/>
                    </a:lnTo>
                    <a:lnTo>
                      <a:pt x="0" y="65087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5" y="51441"/>
                    </a:lnTo>
                    <a:lnTo>
                      <a:pt x="130176" y="65087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39" name="Vrije vorm: vorm 238">
                <a:extLst>
                  <a:ext uri="{FF2B5EF4-FFF2-40B4-BE49-F238E27FC236}">
                    <a16:creationId xmlns:a16="http://schemas.microsoft.com/office/drawing/2014/main" id="{A379F034-CBA6-1940-DB1F-3594C978132D}"/>
                  </a:ext>
                </a:extLst>
              </p:cNvPr>
              <p:cNvSpPr/>
              <p:nvPr/>
            </p:nvSpPr>
            <p:spPr>
              <a:xfrm>
                <a:off x="56327" y="2945663"/>
                <a:ext cx="130176" cy="130175"/>
              </a:xfrm>
              <a:custGeom>
                <a:avLst/>
                <a:gdLst>
                  <a:gd name="connsiteX0" fmla="*/ 130176 w 130176"/>
                  <a:gd name="connsiteY0" fmla="*/ 65088 h 130175"/>
                  <a:gd name="connsiteX1" fmla="*/ 78736 w 130176"/>
                  <a:gd name="connsiteY1" fmla="*/ 78740 h 130175"/>
                  <a:gd name="connsiteX2" fmla="*/ 65088 w 130176"/>
                  <a:gd name="connsiteY2" fmla="*/ 130175 h 130175"/>
                  <a:gd name="connsiteX3" fmla="*/ 51441 w 130176"/>
                  <a:gd name="connsiteY3" fmla="*/ 78740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6 w 130176"/>
                  <a:gd name="connsiteY7" fmla="*/ 51441 h 130175"/>
                  <a:gd name="connsiteX8" fmla="*/ 130176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6" y="65088"/>
                    </a:moveTo>
                    <a:lnTo>
                      <a:pt x="78736" y="78740"/>
                    </a:lnTo>
                    <a:lnTo>
                      <a:pt x="65088" y="130175"/>
                    </a:ln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6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0" name="Vrije vorm: vorm 239">
                <a:extLst>
                  <a:ext uri="{FF2B5EF4-FFF2-40B4-BE49-F238E27FC236}">
                    <a16:creationId xmlns:a16="http://schemas.microsoft.com/office/drawing/2014/main" id="{87CD72AB-9012-4366-B99B-E85EE310731E}"/>
                  </a:ext>
                </a:extLst>
              </p:cNvPr>
              <p:cNvSpPr/>
              <p:nvPr/>
            </p:nvSpPr>
            <p:spPr>
              <a:xfrm>
                <a:off x="56326" y="2666834"/>
                <a:ext cx="130176" cy="130175"/>
              </a:xfrm>
              <a:custGeom>
                <a:avLst/>
                <a:gdLst>
                  <a:gd name="connsiteX0" fmla="*/ 130176 w 130176"/>
                  <a:gd name="connsiteY0" fmla="*/ 65088 h 130175"/>
                  <a:gd name="connsiteX1" fmla="*/ 78736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6 w 130176"/>
                  <a:gd name="connsiteY7" fmla="*/ 51441 h 130175"/>
                  <a:gd name="connsiteX8" fmla="*/ 130176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6" y="65088"/>
                    </a:moveTo>
                    <a:lnTo>
                      <a:pt x="78736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6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1" name="Vrije vorm: vorm 240">
                <a:extLst>
                  <a:ext uri="{FF2B5EF4-FFF2-40B4-BE49-F238E27FC236}">
                    <a16:creationId xmlns:a16="http://schemas.microsoft.com/office/drawing/2014/main" id="{DB70EF1F-42C3-5FEC-C4F4-175A2697B9D1}"/>
                  </a:ext>
                </a:extLst>
              </p:cNvPr>
              <p:cNvSpPr/>
              <p:nvPr/>
            </p:nvSpPr>
            <p:spPr>
              <a:xfrm>
                <a:off x="56326" y="2387999"/>
                <a:ext cx="130176" cy="130181"/>
              </a:xfrm>
              <a:custGeom>
                <a:avLst/>
                <a:gdLst>
                  <a:gd name="connsiteX0" fmla="*/ 130176 w 130176"/>
                  <a:gd name="connsiteY0" fmla="*/ 65088 h 130181"/>
                  <a:gd name="connsiteX1" fmla="*/ 78736 w 130176"/>
                  <a:gd name="connsiteY1" fmla="*/ 78740 h 130181"/>
                  <a:gd name="connsiteX2" fmla="*/ 65088 w 130176"/>
                  <a:gd name="connsiteY2" fmla="*/ 130181 h 130181"/>
                  <a:gd name="connsiteX3" fmla="*/ 51441 w 130176"/>
                  <a:gd name="connsiteY3" fmla="*/ 78740 h 130181"/>
                  <a:gd name="connsiteX4" fmla="*/ 0 w 130176"/>
                  <a:gd name="connsiteY4" fmla="*/ 65088 h 130181"/>
                  <a:gd name="connsiteX5" fmla="*/ 51441 w 130176"/>
                  <a:gd name="connsiteY5" fmla="*/ 51441 h 130181"/>
                  <a:gd name="connsiteX6" fmla="*/ 65088 w 130176"/>
                  <a:gd name="connsiteY6" fmla="*/ 0 h 130181"/>
                  <a:gd name="connsiteX7" fmla="*/ 78736 w 130176"/>
                  <a:gd name="connsiteY7" fmla="*/ 51441 h 130181"/>
                  <a:gd name="connsiteX8" fmla="*/ 130176 w 130176"/>
                  <a:gd name="connsiteY8" fmla="*/ 65088 h 13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81">
                    <a:moveTo>
                      <a:pt x="130176" y="65088"/>
                    </a:moveTo>
                    <a:lnTo>
                      <a:pt x="78736" y="78740"/>
                    </a:lnTo>
                    <a:lnTo>
                      <a:pt x="65088" y="130181"/>
                    </a:ln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6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2" name="Vrije vorm: vorm 241">
                <a:extLst>
                  <a:ext uri="{FF2B5EF4-FFF2-40B4-BE49-F238E27FC236}">
                    <a16:creationId xmlns:a16="http://schemas.microsoft.com/office/drawing/2014/main" id="{FB72A3A6-8A80-0959-2F5E-56266A899D44}"/>
                  </a:ext>
                </a:extLst>
              </p:cNvPr>
              <p:cNvSpPr/>
              <p:nvPr/>
            </p:nvSpPr>
            <p:spPr>
              <a:xfrm>
                <a:off x="56326" y="2109171"/>
                <a:ext cx="130176" cy="130175"/>
              </a:xfrm>
              <a:custGeom>
                <a:avLst/>
                <a:gdLst>
                  <a:gd name="connsiteX0" fmla="*/ 130177 w 130176"/>
                  <a:gd name="connsiteY0" fmla="*/ 65088 h 130175"/>
                  <a:gd name="connsiteX1" fmla="*/ 78735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5 w 130176"/>
                  <a:gd name="connsiteY7" fmla="*/ 51441 h 130175"/>
                  <a:gd name="connsiteX8" fmla="*/ 130177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7" y="65088"/>
                    </a:moveTo>
                    <a:lnTo>
                      <a:pt x="78735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5" y="51441"/>
                    </a:lnTo>
                    <a:lnTo>
                      <a:pt x="130177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3" name="Vrije vorm: vorm 242">
                <a:extLst>
                  <a:ext uri="{FF2B5EF4-FFF2-40B4-BE49-F238E27FC236}">
                    <a16:creationId xmlns:a16="http://schemas.microsoft.com/office/drawing/2014/main" id="{6E88A377-56A4-CBCA-CCDA-D763160C130F}"/>
                  </a:ext>
                </a:extLst>
              </p:cNvPr>
              <p:cNvSpPr/>
              <p:nvPr/>
            </p:nvSpPr>
            <p:spPr>
              <a:xfrm>
                <a:off x="56326" y="1830336"/>
                <a:ext cx="130176" cy="130181"/>
              </a:xfrm>
              <a:custGeom>
                <a:avLst/>
                <a:gdLst>
                  <a:gd name="connsiteX0" fmla="*/ 130177 w 130176"/>
                  <a:gd name="connsiteY0" fmla="*/ 65094 h 130181"/>
                  <a:gd name="connsiteX1" fmla="*/ 78735 w 130176"/>
                  <a:gd name="connsiteY1" fmla="*/ 78740 h 130181"/>
                  <a:gd name="connsiteX2" fmla="*/ 65088 w 130176"/>
                  <a:gd name="connsiteY2" fmla="*/ 130181 h 130181"/>
                  <a:gd name="connsiteX3" fmla="*/ 51441 w 130176"/>
                  <a:gd name="connsiteY3" fmla="*/ 78740 h 130181"/>
                  <a:gd name="connsiteX4" fmla="*/ 0 w 130176"/>
                  <a:gd name="connsiteY4" fmla="*/ 65094 h 130181"/>
                  <a:gd name="connsiteX5" fmla="*/ 51441 w 130176"/>
                  <a:gd name="connsiteY5" fmla="*/ 51441 h 130181"/>
                  <a:gd name="connsiteX6" fmla="*/ 65088 w 130176"/>
                  <a:gd name="connsiteY6" fmla="*/ 0 h 130181"/>
                  <a:gd name="connsiteX7" fmla="*/ 78735 w 130176"/>
                  <a:gd name="connsiteY7" fmla="*/ 51441 h 130181"/>
                  <a:gd name="connsiteX8" fmla="*/ 130177 w 130176"/>
                  <a:gd name="connsiteY8" fmla="*/ 65094 h 13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81">
                    <a:moveTo>
                      <a:pt x="130177" y="65094"/>
                    </a:moveTo>
                    <a:lnTo>
                      <a:pt x="78735" y="78740"/>
                    </a:lnTo>
                    <a:lnTo>
                      <a:pt x="65088" y="130181"/>
                    </a:lnTo>
                    <a:lnTo>
                      <a:pt x="51441" y="78740"/>
                    </a:lnTo>
                    <a:lnTo>
                      <a:pt x="0" y="65094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5" y="51441"/>
                    </a:lnTo>
                    <a:lnTo>
                      <a:pt x="130177" y="65094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4" name="Vrije vorm: vorm 243">
                <a:extLst>
                  <a:ext uri="{FF2B5EF4-FFF2-40B4-BE49-F238E27FC236}">
                    <a16:creationId xmlns:a16="http://schemas.microsoft.com/office/drawing/2014/main" id="{4AD47253-351A-7A0A-8C8E-ABFD296DF197}"/>
                  </a:ext>
                </a:extLst>
              </p:cNvPr>
              <p:cNvSpPr/>
              <p:nvPr/>
            </p:nvSpPr>
            <p:spPr>
              <a:xfrm>
                <a:off x="56326" y="1551508"/>
                <a:ext cx="130176" cy="130175"/>
              </a:xfrm>
              <a:custGeom>
                <a:avLst/>
                <a:gdLst>
                  <a:gd name="connsiteX0" fmla="*/ 130177 w 130176"/>
                  <a:gd name="connsiteY0" fmla="*/ 65088 h 130175"/>
                  <a:gd name="connsiteX1" fmla="*/ 78735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5 w 130176"/>
                  <a:gd name="connsiteY7" fmla="*/ 51441 h 130175"/>
                  <a:gd name="connsiteX8" fmla="*/ 130177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7" y="65088"/>
                    </a:moveTo>
                    <a:lnTo>
                      <a:pt x="78735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5" y="51441"/>
                    </a:lnTo>
                    <a:lnTo>
                      <a:pt x="130177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5" name="Vrije vorm: vorm 244">
                <a:extLst>
                  <a:ext uri="{FF2B5EF4-FFF2-40B4-BE49-F238E27FC236}">
                    <a16:creationId xmlns:a16="http://schemas.microsoft.com/office/drawing/2014/main" id="{0C12BC39-2C94-78E2-B81F-6A524C762C83}"/>
                  </a:ext>
                </a:extLst>
              </p:cNvPr>
              <p:cNvSpPr/>
              <p:nvPr/>
            </p:nvSpPr>
            <p:spPr>
              <a:xfrm>
                <a:off x="56326" y="1272679"/>
                <a:ext cx="130176" cy="130175"/>
              </a:xfrm>
              <a:custGeom>
                <a:avLst/>
                <a:gdLst>
                  <a:gd name="connsiteX0" fmla="*/ 130176 w 130176"/>
                  <a:gd name="connsiteY0" fmla="*/ 65088 h 130175"/>
                  <a:gd name="connsiteX1" fmla="*/ 78735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5 w 130176"/>
                  <a:gd name="connsiteY7" fmla="*/ 51441 h 130175"/>
                  <a:gd name="connsiteX8" fmla="*/ 130176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6" y="65088"/>
                    </a:moveTo>
                    <a:lnTo>
                      <a:pt x="78735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5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6" name="Vrije vorm: vorm 245">
                <a:extLst>
                  <a:ext uri="{FF2B5EF4-FFF2-40B4-BE49-F238E27FC236}">
                    <a16:creationId xmlns:a16="http://schemas.microsoft.com/office/drawing/2014/main" id="{2BBFD54D-9D1D-75FB-F6D0-D6BAE472C088}"/>
                  </a:ext>
                </a:extLst>
              </p:cNvPr>
              <p:cNvSpPr/>
              <p:nvPr/>
            </p:nvSpPr>
            <p:spPr>
              <a:xfrm>
                <a:off x="56326" y="993844"/>
                <a:ext cx="130176" cy="130175"/>
              </a:xfrm>
              <a:custGeom>
                <a:avLst/>
                <a:gdLst>
                  <a:gd name="connsiteX0" fmla="*/ 130176 w 130176"/>
                  <a:gd name="connsiteY0" fmla="*/ 65088 h 130175"/>
                  <a:gd name="connsiteX1" fmla="*/ 78736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6 w 130176"/>
                  <a:gd name="connsiteY7" fmla="*/ 51441 h 130175"/>
                  <a:gd name="connsiteX8" fmla="*/ 130176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6" y="65088"/>
                    </a:moveTo>
                    <a:lnTo>
                      <a:pt x="78736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6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7" name="Vrije vorm: vorm 246">
                <a:extLst>
                  <a:ext uri="{FF2B5EF4-FFF2-40B4-BE49-F238E27FC236}">
                    <a16:creationId xmlns:a16="http://schemas.microsoft.com/office/drawing/2014/main" id="{2762D13C-C4DA-C46C-7D7A-13558D0E872F}"/>
                  </a:ext>
                </a:extLst>
              </p:cNvPr>
              <p:cNvSpPr/>
              <p:nvPr/>
            </p:nvSpPr>
            <p:spPr>
              <a:xfrm>
                <a:off x="56326" y="715016"/>
                <a:ext cx="130176" cy="130175"/>
              </a:xfrm>
              <a:custGeom>
                <a:avLst/>
                <a:gdLst>
                  <a:gd name="connsiteX0" fmla="*/ 130176 w 130176"/>
                  <a:gd name="connsiteY0" fmla="*/ 65088 h 130175"/>
                  <a:gd name="connsiteX1" fmla="*/ 78736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6 w 130176"/>
                  <a:gd name="connsiteY7" fmla="*/ 51441 h 130175"/>
                  <a:gd name="connsiteX8" fmla="*/ 130176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6" y="65088"/>
                    </a:moveTo>
                    <a:lnTo>
                      <a:pt x="78736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6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8" name="Vrije vorm: vorm 247">
                <a:extLst>
                  <a:ext uri="{FF2B5EF4-FFF2-40B4-BE49-F238E27FC236}">
                    <a16:creationId xmlns:a16="http://schemas.microsoft.com/office/drawing/2014/main" id="{14E88938-A134-7199-E740-D3870C4E2C36}"/>
                  </a:ext>
                </a:extLst>
              </p:cNvPr>
              <p:cNvSpPr/>
              <p:nvPr/>
            </p:nvSpPr>
            <p:spPr>
              <a:xfrm>
                <a:off x="56326" y="436183"/>
                <a:ext cx="130176" cy="130176"/>
              </a:xfrm>
              <a:custGeom>
                <a:avLst/>
                <a:gdLst>
                  <a:gd name="connsiteX0" fmla="*/ 130176 w 130176"/>
                  <a:gd name="connsiteY0" fmla="*/ 65088 h 130176"/>
                  <a:gd name="connsiteX1" fmla="*/ 78736 w 130176"/>
                  <a:gd name="connsiteY1" fmla="*/ 78736 h 130176"/>
                  <a:gd name="connsiteX2" fmla="*/ 65088 w 130176"/>
                  <a:gd name="connsiteY2" fmla="*/ 130176 h 130176"/>
                  <a:gd name="connsiteX3" fmla="*/ 51441 w 130176"/>
                  <a:gd name="connsiteY3" fmla="*/ 78736 h 130176"/>
                  <a:gd name="connsiteX4" fmla="*/ 0 w 130176"/>
                  <a:gd name="connsiteY4" fmla="*/ 65088 h 130176"/>
                  <a:gd name="connsiteX5" fmla="*/ 51441 w 130176"/>
                  <a:gd name="connsiteY5" fmla="*/ 51441 h 130176"/>
                  <a:gd name="connsiteX6" fmla="*/ 65088 w 130176"/>
                  <a:gd name="connsiteY6" fmla="*/ 0 h 130176"/>
                  <a:gd name="connsiteX7" fmla="*/ 78736 w 130176"/>
                  <a:gd name="connsiteY7" fmla="*/ 51441 h 130176"/>
                  <a:gd name="connsiteX8" fmla="*/ 130176 w 130176"/>
                  <a:gd name="connsiteY8" fmla="*/ 65088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6">
                    <a:moveTo>
                      <a:pt x="130176" y="65088"/>
                    </a:moveTo>
                    <a:lnTo>
                      <a:pt x="78736" y="78736"/>
                    </a:lnTo>
                    <a:lnTo>
                      <a:pt x="65088" y="130176"/>
                    </a:lnTo>
                    <a:lnTo>
                      <a:pt x="51441" y="78736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6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9" name="Vrije vorm: vorm 248">
                <a:extLst>
                  <a:ext uri="{FF2B5EF4-FFF2-40B4-BE49-F238E27FC236}">
                    <a16:creationId xmlns:a16="http://schemas.microsoft.com/office/drawing/2014/main" id="{F95DA8C8-BCC2-4671-CE48-F9A452C0C99F}"/>
                  </a:ext>
                </a:extLst>
              </p:cNvPr>
              <p:cNvSpPr/>
              <p:nvPr/>
            </p:nvSpPr>
            <p:spPr>
              <a:xfrm>
                <a:off x="56327" y="4060990"/>
                <a:ext cx="130176" cy="130175"/>
              </a:xfrm>
              <a:custGeom>
                <a:avLst/>
                <a:gdLst>
                  <a:gd name="connsiteX0" fmla="*/ 130177 w 130176"/>
                  <a:gd name="connsiteY0" fmla="*/ 65088 h 130175"/>
                  <a:gd name="connsiteX1" fmla="*/ 78735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5 w 130176"/>
                  <a:gd name="connsiteY7" fmla="*/ 51441 h 130175"/>
                  <a:gd name="connsiteX8" fmla="*/ 130177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7" y="65088"/>
                    </a:moveTo>
                    <a:lnTo>
                      <a:pt x="78735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5" y="51441"/>
                    </a:lnTo>
                    <a:lnTo>
                      <a:pt x="130177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50" name="Vrije vorm: vorm 249">
                <a:extLst>
                  <a:ext uri="{FF2B5EF4-FFF2-40B4-BE49-F238E27FC236}">
                    <a16:creationId xmlns:a16="http://schemas.microsoft.com/office/drawing/2014/main" id="{112B9FBB-3E33-778B-B4A2-585DC423A462}"/>
                  </a:ext>
                </a:extLst>
              </p:cNvPr>
              <p:cNvSpPr/>
              <p:nvPr/>
            </p:nvSpPr>
            <p:spPr>
              <a:xfrm>
                <a:off x="56327" y="4339818"/>
                <a:ext cx="130176" cy="130181"/>
              </a:xfrm>
              <a:custGeom>
                <a:avLst/>
                <a:gdLst>
                  <a:gd name="connsiteX0" fmla="*/ 130176 w 130176"/>
                  <a:gd name="connsiteY0" fmla="*/ 65094 h 130181"/>
                  <a:gd name="connsiteX1" fmla="*/ 78736 w 130176"/>
                  <a:gd name="connsiteY1" fmla="*/ 78740 h 130181"/>
                  <a:gd name="connsiteX2" fmla="*/ 65088 w 130176"/>
                  <a:gd name="connsiteY2" fmla="*/ 130182 h 130181"/>
                  <a:gd name="connsiteX3" fmla="*/ 51441 w 130176"/>
                  <a:gd name="connsiteY3" fmla="*/ 78740 h 130181"/>
                  <a:gd name="connsiteX4" fmla="*/ 0 w 130176"/>
                  <a:gd name="connsiteY4" fmla="*/ 65094 h 130181"/>
                  <a:gd name="connsiteX5" fmla="*/ 51441 w 130176"/>
                  <a:gd name="connsiteY5" fmla="*/ 51441 h 130181"/>
                  <a:gd name="connsiteX6" fmla="*/ 65088 w 130176"/>
                  <a:gd name="connsiteY6" fmla="*/ 0 h 130181"/>
                  <a:gd name="connsiteX7" fmla="*/ 78736 w 130176"/>
                  <a:gd name="connsiteY7" fmla="*/ 51441 h 130181"/>
                  <a:gd name="connsiteX8" fmla="*/ 130176 w 130176"/>
                  <a:gd name="connsiteY8" fmla="*/ 65094 h 13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81">
                    <a:moveTo>
                      <a:pt x="130176" y="65094"/>
                    </a:moveTo>
                    <a:lnTo>
                      <a:pt x="78736" y="78740"/>
                    </a:lnTo>
                    <a:lnTo>
                      <a:pt x="65088" y="130182"/>
                    </a:lnTo>
                    <a:lnTo>
                      <a:pt x="51441" y="78740"/>
                    </a:lnTo>
                    <a:lnTo>
                      <a:pt x="0" y="65094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6" y="51441"/>
                    </a:lnTo>
                    <a:lnTo>
                      <a:pt x="130176" y="65094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51" name="Vrije vorm: vorm 250">
                <a:extLst>
                  <a:ext uri="{FF2B5EF4-FFF2-40B4-BE49-F238E27FC236}">
                    <a16:creationId xmlns:a16="http://schemas.microsoft.com/office/drawing/2014/main" id="{38DDCF1F-44D3-87E3-69A8-551E36FCD873}"/>
                  </a:ext>
                </a:extLst>
              </p:cNvPr>
              <p:cNvSpPr/>
              <p:nvPr/>
            </p:nvSpPr>
            <p:spPr>
              <a:xfrm>
                <a:off x="56327" y="4618653"/>
                <a:ext cx="130176" cy="130175"/>
              </a:xfrm>
              <a:custGeom>
                <a:avLst/>
                <a:gdLst>
                  <a:gd name="connsiteX0" fmla="*/ 130176 w 130176"/>
                  <a:gd name="connsiteY0" fmla="*/ 65088 h 130175"/>
                  <a:gd name="connsiteX1" fmla="*/ 78736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6 w 130176"/>
                  <a:gd name="connsiteY7" fmla="*/ 51441 h 130175"/>
                  <a:gd name="connsiteX8" fmla="*/ 130176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6" y="65088"/>
                    </a:moveTo>
                    <a:lnTo>
                      <a:pt x="78736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6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52" name="Vrije vorm: vorm 251">
                <a:extLst>
                  <a:ext uri="{FF2B5EF4-FFF2-40B4-BE49-F238E27FC236}">
                    <a16:creationId xmlns:a16="http://schemas.microsoft.com/office/drawing/2014/main" id="{6ABAE9B5-D582-9A05-A73A-4028C09D7FFB}"/>
                  </a:ext>
                </a:extLst>
              </p:cNvPr>
              <p:cNvSpPr/>
              <p:nvPr/>
            </p:nvSpPr>
            <p:spPr>
              <a:xfrm>
                <a:off x="56327" y="4897482"/>
                <a:ext cx="130176" cy="130181"/>
              </a:xfrm>
              <a:custGeom>
                <a:avLst/>
                <a:gdLst>
                  <a:gd name="connsiteX0" fmla="*/ 130176 w 130176"/>
                  <a:gd name="connsiteY0" fmla="*/ 65088 h 130181"/>
                  <a:gd name="connsiteX1" fmla="*/ 78736 w 130176"/>
                  <a:gd name="connsiteY1" fmla="*/ 78740 h 130181"/>
                  <a:gd name="connsiteX2" fmla="*/ 65088 w 130176"/>
                  <a:gd name="connsiteY2" fmla="*/ 130181 h 130181"/>
                  <a:gd name="connsiteX3" fmla="*/ 51441 w 130176"/>
                  <a:gd name="connsiteY3" fmla="*/ 78740 h 130181"/>
                  <a:gd name="connsiteX4" fmla="*/ 0 w 130176"/>
                  <a:gd name="connsiteY4" fmla="*/ 65088 h 130181"/>
                  <a:gd name="connsiteX5" fmla="*/ 51441 w 130176"/>
                  <a:gd name="connsiteY5" fmla="*/ 51441 h 130181"/>
                  <a:gd name="connsiteX6" fmla="*/ 65088 w 130176"/>
                  <a:gd name="connsiteY6" fmla="*/ 0 h 130181"/>
                  <a:gd name="connsiteX7" fmla="*/ 78736 w 130176"/>
                  <a:gd name="connsiteY7" fmla="*/ 51441 h 130181"/>
                  <a:gd name="connsiteX8" fmla="*/ 130176 w 130176"/>
                  <a:gd name="connsiteY8" fmla="*/ 65088 h 13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81">
                    <a:moveTo>
                      <a:pt x="130176" y="65088"/>
                    </a:moveTo>
                    <a:lnTo>
                      <a:pt x="78736" y="78740"/>
                    </a:lnTo>
                    <a:lnTo>
                      <a:pt x="65088" y="130181"/>
                    </a:ln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6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53" name="Vrije vorm: vorm 252">
                <a:extLst>
                  <a:ext uri="{FF2B5EF4-FFF2-40B4-BE49-F238E27FC236}">
                    <a16:creationId xmlns:a16="http://schemas.microsoft.com/office/drawing/2014/main" id="{5C9DF448-E92D-4B10-6D48-F062E82BC731}"/>
                  </a:ext>
                </a:extLst>
              </p:cNvPr>
              <p:cNvSpPr/>
              <p:nvPr/>
            </p:nvSpPr>
            <p:spPr>
              <a:xfrm>
                <a:off x="56327" y="5176316"/>
                <a:ext cx="130176" cy="130175"/>
              </a:xfrm>
              <a:custGeom>
                <a:avLst/>
                <a:gdLst>
                  <a:gd name="connsiteX0" fmla="*/ 130176 w 130176"/>
                  <a:gd name="connsiteY0" fmla="*/ 65088 h 130175"/>
                  <a:gd name="connsiteX1" fmla="*/ 78735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5 w 130176"/>
                  <a:gd name="connsiteY7" fmla="*/ 51441 h 130175"/>
                  <a:gd name="connsiteX8" fmla="*/ 130176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6" y="65088"/>
                    </a:moveTo>
                    <a:lnTo>
                      <a:pt x="78735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5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54" name="Vrije vorm: vorm 253">
                <a:extLst>
                  <a:ext uri="{FF2B5EF4-FFF2-40B4-BE49-F238E27FC236}">
                    <a16:creationId xmlns:a16="http://schemas.microsoft.com/office/drawing/2014/main" id="{5A714FAA-9125-3438-0E32-570A31FB1C32}"/>
                  </a:ext>
                </a:extLst>
              </p:cNvPr>
              <p:cNvSpPr/>
              <p:nvPr/>
            </p:nvSpPr>
            <p:spPr>
              <a:xfrm>
                <a:off x="56327" y="5455145"/>
                <a:ext cx="130176" cy="130175"/>
              </a:xfrm>
              <a:custGeom>
                <a:avLst/>
                <a:gdLst>
                  <a:gd name="connsiteX0" fmla="*/ 130176 w 130176"/>
                  <a:gd name="connsiteY0" fmla="*/ 65088 h 130175"/>
                  <a:gd name="connsiteX1" fmla="*/ 78735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5 w 130176"/>
                  <a:gd name="connsiteY7" fmla="*/ 51441 h 130175"/>
                  <a:gd name="connsiteX8" fmla="*/ 130176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6" y="65088"/>
                    </a:moveTo>
                    <a:lnTo>
                      <a:pt x="78735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5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55" name="Vrije vorm: vorm 254">
                <a:extLst>
                  <a:ext uri="{FF2B5EF4-FFF2-40B4-BE49-F238E27FC236}">
                    <a16:creationId xmlns:a16="http://schemas.microsoft.com/office/drawing/2014/main" id="{64E1435E-A23A-5DD9-59C1-5BF059B7E2BD}"/>
                  </a:ext>
                </a:extLst>
              </p:cNvPr>
              <p:cNvSpPr/>
              <p:nvPr/>
            </p:nvSpPr>
            <p:spPr>
              <a:xfrm>
                <a:off x="56327" y="5733980"/>
                <a:ext cx="130176" cy="130175"/>
              </a:xfrm>
              <a:custGeom>
                <a:avLst/>
                <a:gdLst>
                  <a:gd name="connsiteX0" fmla="*/ 130176 w 130176"/>
                  <a:gd name="connsiteY0" fmla="*/ 65088 h 130175"/>
                  <a:gd name="connsiteX1" fmla="*/ 78735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5 w 130176"/>
                  <a:gd name="connsiteY7" fmla="*/ 51441 h 130175"/>
                  <a:gd name="connsiteX8" fmla="*/ 130176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6" y="65088"/>
                    </a:moveTo>
                    <a:lnTo>
                      <a:pt x="78735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5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84" name="Vrije vorm: vorm 383">
                <a:extLst>
                  <a:ext uri="{FF2B5EF4-FFF2-40B4-BE49-F238E27FC236}">
                    <a16:creationId xmlns:a16="http://schemas.microsoft.com/office/drawing/2014/main" id="{B04D7685-9577-6314-728F-04F2EAD22018}"/>
                  </a:ext>
                </a:extLst>
              </p:cNvPr>
              <p:cNvSpPr/>
              <p:nvPr/>
            </p:nvSpPr>
            <p:spPr>
              <a:xfrm>
                <a:off x="56327" y="6012808"/>
                <a:ext cx="130176" cy="130175"/>
              </a:xfrm>
              <a:custGeom>
                <a:avLst/>
                <a:gdLst>
                  <a:gd name="connsiteX0" fmla="*/ 130176 w 130176"/>
                  <a:gd name="connsiteY0" fmla="*/ 65088 h 130175"/>
                  <a:gd name="connsiteX1" fmla="*/ 78735 w 130176"/>
                  <a:gd name="connsiteY1" fmla="*/ 78734 h 130175"/>
                  <a:gd name="connsiteX2" fmla="*/ 65088 w 130176"/>
                  <a:gd name="connsiteY2" fmla="*/ 130175 h 130175"/>
                  <a:gd name="connsiteX3" fmla="*/ 51441 w 130176"/>
                  <a:gd name="connsiteY3" fmla="*/ 78734 h 130175"/>
                  <a:gd name="connsiteX4" fmla="*/ 0 w 130176"/>
                  <a:gd name="connsiteY4" fmla="*/ 65088 h 130175"/>
                  <a:gd name="connsiteX5" fmla="*/ 51441 w 130176"/>
                  <a:gd name="connsiteY5" fmla="*/ 51441 h 130175"/>
                  <a:gd name="connsiteX6" fmla="*/ 65088 w 130176"/>
                  <a:gd name="connsiteY6" fmla="*/ 0 h 130175"/>
                  <a:gd name="connsiteX7" fmla="*/ 78735 w 130176"/>
                  <a:gd name="connsiteY7" fmla="*/ 51441 h 130175"/>
                  <a:gd name="connsiteX8" fmla="*/ 130176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6" y="65088"/>
                    </a:moveTo>
                    <a:lnTo>
                      <a:pt x="78735" y="78734"/>
                    </a:lnTo>
                    <a:lnTo>
                      <a:pt x="65088" y="130175"/>
                    </a:lnTo>
                    <a:lnTo>
                      <a:pt x="51441" y="78734"/>
                    </a:lnTo>
                    <a:lnTo>
                      <a:pt x="0" y="65088"/>
                    </a:lnTo>
                    <a:lnTo>
                      <a:pt x="51441" y="51441"/>
                    </a:lnTo>
                    <a:lnTo>
                      <a:pt x="65088" y="0"/>
                    </a:lnTo>
                    <a:lnTo>
                      <a:pt x="78735" y="51441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85" name="Vrije vorm: vorm 384">
                <a:extLst>
                  <a:ext uri="{FF2B5EF4-FFF2-40B4-BE49-F238E27FC236}">
                    <a16:creationId xmlns:a16="http://schemas.microsoft.com/office/drawing/2014/main" id="{EE5CD7F4-69DF-43DC-337E-30802614BA8B}"/>
                  </a:ext>
                </a:extLst>
              </p:cNvPr>
              <p:cNvSpPr/>
              <p:nvPr/>
            </p:nvSpPr>
            <p:spPr>
              <a:xfrm>
                <a:off x="56327" y="6291643"/>
                <a:ext cx="130176" cy="130175"/>
              </a:xfrm>
              <a:custGeom>
                <a:avLst/>
                <a:gdLst>
                  <a:gd name="connsiteX0" fmla="*/ 130176 w 130176"/>
                  <a:gd name="connsiteY0" fmla="*/ 65088 h 130175"/>
                  <a:gd name="connsiteX1" fmla="*/ 78735 w 130176"/>
                  <a:gd name="connsiteY1" fmla="*/ 78740 h 130175"/>
                  <a:gd name="connsiteX2" fmla="*/ 65088 w 130176"/>
                  <a:gd name="connsiteY2" fmla="*/ 130175 h 130175"/>
                  <a:gd name="connsiteX3" fmla="*/ 51441 w 130176"/>
                  <a:gd name="connsiteY3" fmla="*/ 78740 h 130175"/>
                  <a:gd name="connsiteX4" fmla="*/ 0 w 130176"/>
                  <a:gd name="connsiteY4" fmla="*/ 65088 h 130175"/>
                  <a:gd name="connsiteX5" fmla="*/ 51441 w 130176"/>
                  <a:gd name="connsiteY5" fmla="*/ 51435 h 130175"/>
                  <a:gd name="connsiteX6" fmla="*/ 65088 w 130176"/>
                  <a:gd name="connsiteY6" fmla="*/ 0 h 130175"/>
                  <a:gd name="connsiteX7" fmla="*/ 78735 w 130176"/>
                  <a:gd name="connsiteY7" fmla="*/ 51435 h 130175"/>
                  <a:gd name="connsiteX8" fmla="*/ 130176 w 130176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6" h="130175">
                    <a:moveTo>
                      <a:pt x="130176" y="65088"/>
                    </a:moveTo>
                    <a:lnTo>
                      <a:pt x="78735" y="78740"/>
                    </a:lnTo>
                    <a:lnTo>
                      <a:pt x="65088" y="130175"/>
                    </a:lnTo>
                    <a:lnTo>
                      <a:pt x="51441" y="78740"/>
                    </a:lnTo>
                    <a:lnTo>
                      <a:pt x="0" y="65088"/>
                    </a:lnTo>
                    <a:lnTo>
                      <a:pt x="51441" y="51435"/>
                    </a:lnTo>
                    <a:lnTo>
                      <a:pt x="65088" y="0"/>
                    </a:lnTo>
                    <a:lnTo>
                      <a:pt x="78735" y="51435"/>
                    </a:lnTo>
                    <a:lnTo>
                      <a:pt x="130176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442" name="Groep 441">
              <a:extLst>
                <a:ext uri="{FF2B5EF4-FFF2-40B4-BE49-F238E27FC236}">
                  <a16:creationId xmlns:a16="http://schemas.microsoft.com/office/drawing/2014/main" id="{7FDD8CA0-D8D2-76DE-40BB-41298D722183}"/>
                </a:ext>
              </a:extLst>
            </p:cNvPr>
            <p:cNvGrpSpPr/>
            <p:nvPr/>
          </p:nvGrpSpPr>
          <p:grpSpPr>
            <a:xfrm>
              <a:off x="12005500" y="436183"/>
              <a:ext cx="130175" cy="5985635"/>
              <a:chOff x="12005500" y="436183"/>
              <a:chExt cx="130175" cy="5985635"/>
            </a:xfrm>
            <a:grpFill/>
          </p:grpSpPr>
          <p:sp>
            <p:nvSpPr>
              <p:cNvPr id="388" name="Vrije vorm: vorm 387">
                <a:extLst>
                  <a:ext uri="{FF2B5EF4-FFF2-40B4-BE49-F238E27FC236}">
                    <a16:creationId xmlns:a16="http://schemas.microsoft.com/office/drawing/2014/main" id="{587E9902-1EAC-AC6F-21CD-F736D1A83AD9}"/>
                  </a:ext>
                </a:extLst>
              </p:cNvPr>
              <p:cNvSpPr/>
              <p:nvPr/>
            </p:nvSpPr>
            <p:spPr>
              <a:xfrm>
                <a:off x="12005500" y="3782161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35 h 130175"/>
                  <a:gd name="connsiteX6" fmla="*/ 65088 w 130175"/>
                  <a:gd name="connsiteY6" fmla="*/ 0 h 130175"/>
                  <a:gd name="connsiteX7" fmla="*/ 78740 w 130175"/>
                  <a:gd name="connsiteY7" fmla="*/ 51435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89" name="Vrije vorm: vorm 388">
                <a:extLst>
                  <a:ext uri="{FF2B5EF4-FFF2-40B4-BE49-F238E27FC236}">
                    <a16:creationId xmlns:a16="http://schemas.microsoft.com/office/drawing/2014/main" id="{15E94140-2137-98C3-F617-DFE3B35B01E8}"/>
                  </a:ext>
                </a:extLst>
              </p:cNvPr>
              <p:cNvSpPr/>
              <p:nvPr/>
            </p:nvSpPr>
            <p:spPr>
              <a:xfrm>
                <a:off x="12005500" y="3503326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90" name="Vrije vorm: vorm 389">
                <a:extLst>
                  <a:ext uri="{FF2B5EF4-FFF2-40B4-BE49-F238E27FC236}">
                    <a16:creationId xmlns:a16="http://schemas.microsoft.com/office/drawing/2014/main" id="{021F8FC5-074F-70D5-8759-15C1BF604BB1}"/>
                  </a:ext>
                </a:extLst>
              </p:cNvPr>
              <p:cNvSpPr/>
              <p:nvPr/>
            </p:nvSpPr>
            <p:spPr>
              <a:xfrm>
                <a:off x="12005500" y="3224498"/>
                <a:ext cx="130175" cy="130174"/>
              </a:xfrm>
              <a:custGeom>
                <a:avLst/>
                <a:gdLst>
                  <a:gd name="connsiteX0" fmla="*/ 130175 w 130175"/>
                  <a:gd name="connsiteY0" fmla="*/ 65087 h 130174"/>
                  <a:gd name="connsiteX1" fmla="*/ 78740 w 130175"/>
                  <a:gd name="connsiteY1" fmla="*/ 78733 h 130174"/>
                  <a:gd name="connsiteX2" fmla="*/ 65088 w 130175"/>
                  <a:gd name="connsiteY2" fmla="*/ 130175 h 130174"/>
                  <a:gd name="connsiteX3" fmla="*/ 51435 w 130175"/>
                  <a:gd name="connsiteY3" fmla="*/ 78733 h 130174"/>
                  <a:gd name="connsiteX4" fmla="*/ 0 w 130175"/>
                  <a:gd name="connsiteY4" fmla="*/ 65087 h 130174"/>
                  <a:gd name="connsiteX5" fmla="*/ 51435 w 130175"/>
                  <a:gd name="connsiteY5" fmla="*/ 51441 h 130174"/>
                  <a:gd name="connsiteX6" fmla="*/ 65088 w 130175"/>
                  <a:gd name="connsiteY6" fmla="*/ 0 h 130174"/>
                  <a:gd name="connsiteX7" fmla="*/ 78740 w 130175"/>
                  <a:gd name="connsiteY7" fmla="*/ 51441 h 130174"/>
                  <a:gd name="connsiteX8" fmla="*/ 130175 w 130175"/>
                  <a:gd name="connsiteY8" fmla="*/ 65087 h 130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4">
                    <a:moveTo>
                      <a:pt x="130175" y="65087"/>
                    </a:moveTo>
                    <a:lnTo>
                      <a:pt x="78740" y="78733"/>
                    </a:lnTo>
                    <a:lnTo>
                      <a:pt x="65088" y="130175"/>
                    </a:lnTo>
                    <a:lnTo>
                      <a:pt x="51435" y="78733"/>
                    </a:lnTo>
                    <a:lnTo>
                      <a:pt x="0" y="65087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7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91" name="Vrije vorm: vorm 390">
                <a:extLst>
                  <a:ext uri="{FF2B5EF4-FFF2-40B4-BE49-F238E27FC236}">
                    <a16:creationId xmlns:a16="http://schemas.microsoft.com/office/drawing/2014/main" id="{46AD6A18-631C-D0E3-17F4-1CE4FEA40A29}"/>
                  </a:ext>
                </a:extLst>
              </p:cNvPr>
              <p:cNvSpPr/>
              <p:nvPr/>
            </p:nvSpPr>
            <p:spPr>
              <a:xfrm>
                <a:off x="12005500" y="2945663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40 h 130175"/>
                  <a:gd name="connsiteX2" fmla="*/ 65088 w 130175"/>
                  <a:gd name="connsiteY2" fmla="*/ 130175 h 130175"/>
                  <a:gd name="connsiteX3" fmla="*/ 51435 w 130175"/>
                  <a:gd name="connsiteY3" fmla="*/ 78740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40"/>
                    </a:lnTo>
                    <a:lnTo>
                      <a:pt x="65088" y="130175"/>
                    </a:ln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92" name="Vrije vorm: vorm 391">
                <a:extLst>
                  <a:ext uri="{FF2B5EF4-FFF2-40B4-BE49-F238E27FC236}">
                    <a16:creationId xmlns:a16="http://schemas.microsoft.com/office/drawing/2014/main" id="{E66349E7-0534-B97F-1110-120805F25C75}"/>
                  </a:ext>
                </a:extLst>
              </p:cNvPr>
              <p:cNvSpPr/>
              <p:nvPr/>
            </p:nvSpPr>
            <p:spPr>
              <a:xfrm>
                <a:off x="12005500" y="2666834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93" name="Vrije vorm: vorm 392">
                <a:extLst>
                  <a:ext uri="{FF2B5EF4-FFF2-40B4-BE49-F238E27FC236}">
                    <a16:creationId xmlns:a16="http://schemas.microsoft.com/office/drawing/2014/main" id="{C45BE79C-216B-298B-0B13-4B79012CC79A}"/>
                  </a:ext>
                </a:extLst>
              </p:cNvPr>
              <p:cNvSpPr/>
              <p:nvPr/>
            </p:nvSpPr>
            <p:spPr>
              <a:xfrm>
                <a:off x="12005500" y="2387999"/>
                <a:ext cx="130175" cy="130181"/>
              </a:xfrm>
              <a:custGeom>
                <a:avLst/>
                <a:gdLst>
                  <a:gd name="connsiteX0" fmla="*/ 130175 w 130175"/>
                  <a:gd name="connsiteY0" fmla="*/ 65088 h 130181"/>
                  <a:gd name="connsiteX1" fmla="*/ 78740 w 130175"/>
                  <a:gd name="connsiteY1" fmla="*/ 78740 h 130181"/>
                  <a:gd name="connsiteX2" fmla="*/ 65088 w 130175"/>
                  <a:gd name="connsiteY2" fmla="*/ 130181 h 130181"/>
                  <a:gd name="connsiteX3" fmla="*/ 51435 w 130175"/>
                  <a:gd name="connsiteY3" fmla="*/ 78740 h 130181"/>
                  <a:gd name="connsiteX4" fmla="*/ 0 w 130175"/>
                  <a:gd name="connsiteY4" fmla="*/ 65088 h 130181"/>
                  <a:gd name="connsiteX5" fmla="*/ 51435 w 130175"/>
                  <a:gd name="connsiteY5" fmla="*/ 51441 h 130181"/>
                  <a:gd name="connsiteX6" fmla="*/ 65088 w 130175"/>
                  <a:gd name="connsiteY6" fmla="*/ 0 h 130181"/>
                  <a:gd name="connsiteX7" fmla="*/ 78740 w 130175"/>
                  <a:gd name="connsiteY7" fmla="*/ 51441 h 130181"/>
                  <a:gd name="connsiteX8" fmla="*/ 130175 w 130175"/>
                  <a:gd name="connsiteY8" fmla="*/ 65088 h 13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81">
                    <a:moveTo>
                      <a:pt x="130175" y="65088"/>
                    </a:moveTo>
                    <a:lnTo>
                      <a:pt x="78740" y="78740"/>
                    </a:lnTo>
                    <a:lnTo>
                      <a:pt x="65088" y="130181"/>
                    </a:ln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94" name="Vrije vorm: vorm 393">
                <a:extLst>
                  <a:ext uri="{FF2B5EF4-FFF2-40B4-BE49-F238E27FC236}">
                    <a16:creationId xmlns:a16="http://schemas.microsoft.com/office/drawing/2014/main" id="{0C65415A-5C35-FF77-19E6-AFE9BAC9791D}"/>
                  </a:ext>
                </a:extLst>
              </p:cNvPr>
              <p:cNvSpPr/>
              <p:nvPr/>
            </p:nvSpPr>
            <p:spPr>
              <a:xfrm>
                <a:off x="12005500" y="2109171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97" name="Vrije vorm: vorm 396">
                <a:extLst>
                  <a:ext uri="{FF2B5EF4-FFF2-40B4-BE49-F238E27FC236}">
                    <a16:creationId xmlns:a16="http://schemas.microsoft.com/office/drawing/2014/main" id="{AABDD6D7-FC87-FBAD-F93B-052CB6545088}"/>
                  </a:ext>
                </a:extLst>
              </p:cNvPr>
              <p:cNvSpPr/>
              <p:nvPr/>
            </p:nvSpPr>
            <p:spPr>
              <a:xfrm>
                <a:off x="12005500" y="1830336"/>
                <a:ext cx="130175" cy="130181"/>
              </a:xfrm>
              <a:custGeom>
                <a:avLst/>
                <a:gdLst>
                  <a:gd name="connsiteX0" fmla="*/ 130175 w 130175"/>
                  <a:gd name="connsiteY0" fmla="*/ 65094 h 130181"/>
                  <a:gd name="connsiteX1" fmla="*/ 78740 w 130175"/>
                  <a:gd name="connsiteY1" fmla="*/ 78740 h 130181"/>
                  <a:gd name="connsiteX2" fmla="*/ 65088 w 130175"/>
                  <a:gd name="connsiteY2" fmla="*/ 130181 h 130181"/>
                  <a:gd name="connsiteX3" fmla="*/ 51435 w 130175"/>
                  <a:gd name="connsiteY3" fmla="*/ 78740 h 130181"/>
                  <a:gd name="connsiteX4" fmla="*/ 0 w 130175"/>
                  <a:gd name="connsiteY4" fmla="*/ 65094 h 130181"/>
                  <a:gd name="connsiteX5" fmla="*/ 51435 w 130175"/>
                  <a:gd name="connsiteY5" fmla="*/ 51441 h 130181"/>
                  <a:gd name="connsiteX6" fmla="*/ 65088 w 130175"/>
                  <a:gd name="connsiteY6" fmla="*/ 0 h 130181"/>
                  <a:gd name="connsiteX7" fmla="*/ 78740 w 130175"/>
                  <a:gd name="connsiteY7" fmla="*/ 51441 h 130181"/>
                  <a:gd name="connsiteX8" fmla="*/ 130175 w 130175"/>
                  <a:gd name="connsiteY8" fmla="*/ 65094 h 13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81">
                    <a:moveTo>
                      <a:pt x="130175" y="65094"/>
                    </a:moveTo>
                    <a:lnTo>
                      <a:pt x="78740" y="78740"/>
                    </a:lnTo>
                    <a:lnTo>
                      <a:pt x="65088" y="130181"/>
                    </a:lnTo>
                    <a:lnTo>
                      <a:pt x="51435" y="78740"/>
                    </a:lnTo>
                    <a:lnTo>
                      <a:pt x="0" y="65094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94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03" name="Vrije vorm: vorm 402">
                <a:extLst>
                  <a:ext uri="{FF2B5EF4-FFF2-40B4-BE49-F238E27FC236}">
                    <a16:creationId xmlns:a16="http://schemas.microsoft.com/office/drawing/2014/main" id="{F9D3AD92-0D36-0C8A-497D-B83F76E13DC7}"/>
                  </a:ext>
                </a:extLst>
              </p:cNvPr>
              <p:cNvSpPr/>
              <p:nvPr/>
            </p:nvSpPr>
            <p:spPr>
              <a:xfrm>
                <a:off x="12005500" y="1551508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04" name="Vrije vorm: vorm 403">
                <a:extLst>
                  <a:ext uri="{FF2B5EF4-FFF2-40B4-BE49-F238E27FC236}">
                    <a16:creationId xmlns:a16="http://schemas.microsoft.com/office/drawing/2014/main" id="{91F1D7A3-26AD-4F11-12A1-139527B9ED21}"/>
                  </a:ext>
                </a:extLst>
              </p:cNvPr>
              <p:cNvSpPr/>
              <p:nvPr/>
            </p:nvSpPr>
            <p:spPr>
              <a:xfrm>
                <a:off x="12005500" y="1272679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05" name="Vrije vorm: vorm 404">
                <a:extLst>
                  <a:ext uri="{FF2B5EF4-FFF2-40B4-BE49-F238E27FC236}">
                    <a16:creationId xmlns:a16="http://schemas.microsoft.com/office/drawing/2014/main" id="{3FD60E4B-3C28-6303-53E9-BEF523E4789C}"/>
                  </a:ext>
                </a:extLst>
              </p:cNvPr>
              <p:cNvSpPr/>
              <p:nvPr/>
            </p:nvSpPr>
            <p:spPr>
              <a:xfrm>
                <a:off x="12005500" y="993844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06" name="Vrije vorm: vorm 405">
                <a:extLst>
                  <a:ext uri="{FF2B5EF4-FFF2-40B4-BE49-F238E27FC236}">
                    <a16:creationId xmlns:a16="http://schemas.microsoft.com/office/drawing/2014/main" id="{9DC2C9C8-D976-1785-D15E-791A7E8CC0DA}"/>
                  </a:ext>
                </a:extLst>
              </p:cNvPr>
              <p:cNvSpPr/>
              <p:nvPr/>
            </p:nvSpPr>
            <p:spPr>
              <a:xfrm>
                <a:off x="12005500" y="715016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07" name="Vrije vorm: vorm 406">
                <a:extLst>
                  <a:ext uri="{FF2B5EF4-FFF2-40B4-BE49-F238E27FC236}">
                    <a16:creationId xmlns:a16="http://schemas.microsoft.com/office/drawing/2014/main" id="{BDDBD57C-B681-AA0F-D7A9-25830057C93C}"/>
                  </a:ext>
                </a:extLst>
              </p:cNvPr>
              <p:cNvSpPr/>
              <p:nvPr/>
            </p:nvSpPr>
            <p:spPr>
              <a:xfrm>
                <a:off x="12005500" y="436183"/>
                <a:ext cx="130175" cy="130176"/>
              </a:xfrm>
              <a:custGeom>
                <a:avLst/>
                <a:gdLst>
                  <a:gd name="connsiteX0" fmla="*/ 130175 w 130175"/>
                  <a:gd name="connsiteY0" fmla="*/ 65088 h 130176"/>
                  <a:gd name="connsiteX1" fmla="*/ 78740 w 130175"/>
                  <a:gd name="connsiteY1" fmla="*/ 78736 h 130176"/>
                  <a:gd name="connsiteX2" fmla="*/ 65088 w 130175"/>
                  <a:gd name="connsiteY2" fmla="*/ 130176 h 130176"/>
                  <a:gd name="connsiteX3" fmla="*/ 51435 w 130175"/>
                  <a:gd name="connsiteY3" fmla="*/ 78736 h 130176"/>
                  <a:gd name="connsiteX4" fmla="*/ 0 w 130175"/>
                  <a:gd name="connsiteY4" fmla="*/ 65088 h 130176"/>
                  <a:gd name="connsiteX5" fmla="*/ 51435 w 130175"/>
                  <a:gd name="connsiteY5" fmla="*/ 51441 h 130176"/>
                  <a:gd name="connsiteX6" fmla="*/ 65088 w 130175"/>
                  <a:gd name="connsiteY6" fmla="*/ 0 h 130176"/>
                  <a:gd name="connsiteX7" fmla="*/ 78740 w 130175"/>
                  <a:gd name="connsiteY7" fmla="*/ 51441 h 130176"/>
                  <a:gd name="connsiteX8" fmla="*/ 130175 w 130175"/>
                  <a:gd name="connsiteY8" fmla="*/ 65088 h 130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6">
                    <a:moveTo>
                      <a:pt x="130175" y="65088"/>
                    </a:moveTo>
                    <a:lnTo>
                      <a:pt x="78740" y="78736"/>
                    </a:lnTo>
                    <a:lnTo>
                      <a:pt x="65088" y="130176"/>
                    </a:lnTo>
                    <a:lnTo>
                      <a:pt x="51435" y="78736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08" name="Vrije vorm: vorm 407">
                <a:extLst>
                  <a:ext uri="{FF2B5EF4-FFF2-40B4-BE49-F238E27FC236}">
                    <a16:creationId xmlns:a16="http://schemas.microsoft.com/office/drawing/2014/main" id="{FC569524-FBFC-A720-69C1-2F2B538D85C6}"/>
                  </a:ext>
                </a:extLst>
              </p:cNvPr>
              <p:cNvSpPr/>
              <p:nvPr/>
            </p:nvSpPr>
            <p:spPr>
              <a:xfrm>
                <a:off x="12005500" y="4060990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09" name="Vrije vorm: vorm 408">
                <a:extLst>
                  <a:ext uri="{FF2B5EF4-FFF2-40B4-BE49-F238E27FC236}">
                    <a16:creationId xmlns:a16="http://schemas.microsoft.com/office/drawing/2014/main" id="{B4BF6511-CC47-F71C-535F-051011B284DB}"/>
                  </a:ext>
                </a:extLst>
              </p:cNvPr>
              <p:cNvSpPr/>
              <p:nvPr/>
            </p:nvSpPr>
            <p:spPr>
              <a:xfrm>
                <a:off x="12005500" y="4339818"/>
                <a:ext cx="130175" cy="130181"/>
              </a:xfrm>
              <a:custGeom>
                <a:avLst/>
                <a:gdLst>
                  <a:gd name="connsiteX0" fmla="*/ 130175 w 130175"/>
                  <a:gd name="connsiteY0" fmla="*/ 65094 h 130181"/>
                  <a:gd name="connsiteX1" fmla="*/ 78740 w 130175"/>
                  <a:gd name="connsiteY1" fmla="*/ 78740 h 130181"/>
                  <a:gd name="connsiteX2" fmla="*/ 65088 w 130175"/>
                  <a:gd name="connsiteY2" fmla="*/ 130182 h 130181"/>
                  <a:gd name="connsiteX3" fmla="*/ 51435 w 130175"/>
                  <a:gd name="connsiteY3" fmla="*/ 78740 h 130181"/>
                  <a:gd name="connsiteX4" fmla="*/ 0 w 130175"/>
                  <a:gd name="connsiteY4" fmla="*/ 65094 h 130181"/>
                  <a:gd name="connsiteX5" fmla="*/ 51435 w 130175"/>
                  <a:gd name="connsiteY5" fmla="*/ 51441 h 130181"/>
                  <a:gd name="connsiteX6" fmla="*/ 65088 w 130175"/>
                  <a:gd name="connsiteY6" fmla="*/ 0 h 130181"/>
                  <a:gd name="connsiteX7" fmla="*/ 78740 w 130175"/>
                  <a:gd name="connsiteY7" fmla="*/ 51441 h 130181"/>
                  <a:gd name="connsiteX8" fmla="*/ 130175 w 130175"/>
                  <a:gd name="connsiteY8" fmla="*/ 65094 h 13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81">
                    <a:moveTo>
                      <a:pt x="130175" y="65094"/>
                    </a:moveTo>
                    <a:lnTo>
                      <a:pt x="78740" y="78740"/>
                    </a:lnTo>
                    <a:lnTo>
                      <a:pt x="65088" y="130182"/>
                    </a:lnTo>
                    <a:lnTo>
                      <a:pt x="51435" y="78740"/>
                    </a:lnTo>
                    <a:lnTo>
                      <a:pt x="0" y="65094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94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10" name="Vrije vorm: vorm 409">
                <a:extLst>
                  <a:ext uri="{FF2B5EF4-FFF2-40B4-BE49-F238E27FC236}">
                    <a16:creationId xmlns:a16="http://schemas.microsoft.com/office/drawing/2014/main" id="{DFAE8EF5-D23B-AC07-4958-47607DC84B43}"/>
                  </a:ext>
                </a:extLst>
              </p:cNvPr>
              <p:cNvSpPr/>
              <p:nvPr/>
            </p:nvSpPr>
            <p:spPr>
              <a:xfrm>
                <a:off x="12005500" y="4618653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11" name="Vrije vorm: vorm 410">
                <a:extLst>
                  <a:ext uri="{FF2B5EF4-FFF2-40B4-BE49-F238E27FC236}">
                    <a16:creationId xmlns:a16="http://schemas.microsoft.com/office/drawing/2014/main" id="{2D7B7EBB-785E-FFDD-1446-A8AE3B627EA8}"/>
                  </a:ext>
                </a:extLst>
              </p:cNvPr>
              <p:cNvSpPr/>
              <p:nvPr/>
            </p:nvSpPr>
            <p:spPr>
              <a:xfrm>
                <a:off x="12005500" y="4897482"/>
                <a:ext cx="130175" cy="130181"/>
              </a:xfrm>
              <a:custGeom>
                <a:avLst/>
                <a:gdLst>
                  <a:gd name="connsiteX0" fmla="*/ 130175 w 130175"/>
                  <a:gd name="connsiteY0" fmla="*/ 65088 h 130181"/>
                  <a:gd name="connsiteX1" fmla="*/ 78740 w 130175"/>
                  <a:gd name="connsiteY1" fmla="*/ 78740 h 130181"/>
                  <a:gd name="connsiteX2" fmla="*/ 65088 w 130175"/>
                  <a:gd name="connsiteY2" fmla="*/ 130181 h 130181"/>
                  <a:gd name="connsiteX3" fmla="*/ 51435 w 130175"/>
                  <a:gd name="connsiteY3" fmla="*/ 78740 h 130181"/>
                  <a:gd name="connsiteX4" fmla="*/ 0 w 130175"/>
                  <a:gd name="connsiteY4" fmla="*/ 65088 h 130181"/>
                  <a:gd name="connsiteX5" fmla="*/ 51435 w 130175"/>
                  <a:gd name="connsiteY5" fmla="*/ 51441 h 130181"/>
                  <a:gd name="connsiteX6" fmla="*/ 65088 w 130175"/>
                  <a:gd name="connsiteY6" fmla="*/ 0 h 130181"/>
                  <a:gd name="connsiteX7" fmla="*/ 78740 w 130175"/>
                  <a:gd name="connsiteY7" fmla="*/ 51441 h 130181"/>
                  <a:gd name="connsiteX8" fmla="*/ 130175 w 130175"/>
                  <a:gd name="connsiteY8" fmla="*/ 65088 h 13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81">
                    <a:moveTo>
                      <a:pt x="130175" y="65088"/>
                    </a:moveTo>
                    <a:lnTo>
                      <a:pt x="78740" y="78740"/>
                    </a:lnTo>
                    <a:lnTo>
                      <a:pt x="65088" y="130181"/>
                    </a:ln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12" name="Vrije vorm: vorm 411">
                <a:extLst>
                  <a:ext uri="{FF2B5EF4-FFF2-40B4-BE49-F238E27FC236}">
                    <a16:creationId xmlns:a16="http://schemas.microsoft.com/office/drawing/2014/main" id="{CE6E7575-DAB0-7E03-2C18-E67C1E3BAA59}"/>
                  </a:ext>
                </a:extLst>
              </p:cNvPr>
              <p:cNvSpPr/>
              <p:nvPr/>
            </p:nvSpPr>
            <p:spPr>
              <a:xfrm>
                <a:off x="12005500" y="5176316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13" name="Vrije vorm: vorm 412">
                <a:extLst>
                  <a:ext uri="{FF2B5EF4-FFF2-40B4-BE49-F238E27FC236}">
                    <a16:creationId xmlns:a16="http://schemas.microsoft.com/office/drawing/2014/main" id="{BF990F74-D729-F8A7-5FEB-7DA9C5C5F8DE}"/>
                  </a:ext>
                </a:extLst>
              </p:cNvPr>
              <p:cNvSpPr/>
              <p:nvPr/>
            </p:nvSpPr>
            <p:spPr>
              <a:xfrm>
                <a:off x="12005500" y="5455145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14" name="Vrije vorm: vorm 413">
                <a:extLst>
                  <a:ext uri="{FF2B5EF4-FFF2-40B4-BE49-F238E27FC236}">
                    <a16:creationId xmlns:a16="http://schemas.microsoft.com/office/drawing/2014/main" id="{2BFA64A5-786E-F188-6660-26034223BD71}"/>
                  </a:ext>
                </a:extLst>
              </p:cNvPr>
              <p:cNvSpPr/>
              <p:nvPr/>
            </p:nvSpPr>
            <p:spPr>
              <a:xfrm>
                <a:off x="12005500" y="5733980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15" name="Vrije vorm: vorm 414">
                <a:extLst>
                  <a:ext uri="{FF2B5EF4-FFF2-40B4-BE49-F238E27FC236}">
                    <a16:creationId xmlns:a16="http://schemas.microsoft.com/office/drawing/2014/main" id="{57BC84A8-19EF-0E3E-690F-20271D5E7BDA}"/>
                  </a:ext>
                </a:extLst>
              </p:cNvPr>
              <p:cNvSpPr/>
              <p:nvPr/>
            </p:nvSpPr>
            <p:spPr>
              <a:xfrm>
                <a:off x="12005500" y="6012808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34 h 130175"/>
                  <a:gd name="connsiteX2" fmla="*/ 65088 w 130175"/>
                  <a:gd name="connsiteY2" fmla="*/ 130175 h 130175"/>
                  <a:gd name="connsiteX3" fmla="*/ 51435 w 130175"/>
                  <a:gd name="connsiteY3" fmla="*/ 78734 h 130175"/>
                  <a:gd name="connsiteX4" fmla="*/ 0 w 130175"/>
                  <a:gd name="connsiteY4" fmla="*/ 65088 h 130175"/>
                  <a:gd name="connsiteX5" fmla="*/ 51435 w 130175"/>
                  <a:gd name="connsiteY5" fmla="*/ 51441 h 130175"/>
                  <a:gd name="connsiteX6" fmla="*/ 65088 w 130175"/>
                  <a:gd name="connsiteY6" fmla="*/ 0 h 130175"/>
                  <a:gd name="connsiteX7" fmla="*/ 78740 w 130175"/>
                  <a:gd name="connsiteY7" fmla="*/ 51441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34"/>
                    </a:lnTo>
                    <a:lnTo>
                      <a:pt x="65088" y="130175"/>
                    </a:lnTo>
                    <a:lnTo>
                      <a:pt x="51435" y="78734"/>
                    </a:lnTo>
                    <a:lnTo>
                      <a:pt x="0" y="65088"/>
                    </a:lnTo>
                    <a:lnTo>
                      <a:pt x="51435" y="51441"/>
                    </a:lnTo>
                    <a:lnTo>
                      <a:pt x="65088" y="0"/>
                    </a:lnTo>
                    <a:lnTo>
                      <a:pt x="78740" y="51441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16" name="Vrije vorm: vorm 415">
                <a:extLst>
                  <a:ext uri="{FF2B5EF4-FFF2-40B4-BE49-F238E27FC236}">
                    <a16:creationId xmlns:a16="http://schemas.microsoft.com/office/drawing/2014/main" id="{C55BFF26-75CF-4CC2-59D9-F044BA275CB9}"/>
                  </a:ext>
                </a:extLst>
              </p:cNvPr>
              <p:cNvSpPr/>
              <p:nvPr/>
            </p:nvSpPr>
            <p:spPr>
              <a:xfrm>
                <a:off x="12005500" y="6291643"/>
                <a:ext cx="130175" cy="130175"/>
              </a:xfrm>
              <a:custGeom>
                <a:avLst/>
                <a:gdLst>
                  <a:gd name="connsiteX0" fmla="*/ 130175 w 130175"/>
                  <a:gd name="connsiteY0" fmla="*/ 65088 h 130175"/>
                  <a:gd name="connsiteX1" fmla="*/ 78740 w 130175"/>
                  <a:gd name="connsiteY1" fmla="*/ 78740 h 130175"/>
                  <a:gd name="connsiteX2" fmla="*/ 65088 w 130175"/>
                  <a:gd name="connsiteY2" fmla="*/ 130175 h 130175"/>
                  <a:gd name="connsiteX3" fmla="*/ 51435 w 130175"/>
                  <a:gd name="connsiteY3" fmla="*/ 78740 h 130175"/>
                  <a:gd name="connsiteX4" fmla="*/ 0 w 130175"/>
                  <a:gd name="connsiteY4" fmla="*/ 65088 h 130175"/>
                  <a:gd name="connsiteX5" fmla="*/ 51435 w 130175"/>
                  <a:gd name="connsiteY5" fmla="*/ 51435 h 130175"/>
                  <a:gd name="connsiteX6" fmla="*/ 65088 w 130175"/>
                  <a:gd name="connsiteY6" fmla="*/ 0 h 130175"/>
                  <a:gd name="connsiteX7" fmla="*/ 78740 w 130175"/>
                  <a:gd name="connsiteY7" fmla="*/ 51435 h 130175"/>
                  <a:gd name="connsiteX8" fmla="*/ 130175 w 130175"/>
                  <a:gd name="connsiteY8" fmla="*/ 65088 h 1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175" h="130175">
                    <a:moveTo>
                      <a:pt x="130175" y="65088"/>
                    </a:moveTo>
                    <a:lnTo>
                      <a:pt x="78740" y="78740"/>
                    </a:lnTo>
                    <a:lnTo>
                      <a:pt x="65088" y="130175"/>
                    </a:lnTo>
                    <a:lnTo>
                      <a:pt x="51435" y="78740"/>
                    </a:lnTo>
                    <a:lnTo>
                      <a:pt x="0" y="65088"/>
                    </a:lnTo>
                    <a:lnTo>
                      <a:pt x="51435" y="51435"/>
                    </a:lnTo>
                    <a:lnTo>
                      <a:pt x="65088" y="0"/>
                    </a:lnTo>
                    <a:lnTo>
                      <a:pt x="78740" y="51435"/>
                    </a:lnTo>
                    <a:lnTo>
                      <a:pt x="130175" y="65088"/>
                    </a:ln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grpSp>
        <p:nvGrpSpPr>
          <p:cNvPr id="441" name="Groep 440">
            <a:extLst>
              <a:ext uri="{FF2B5EF4-FFF2-40B4-BE49-F238E27FC236}">
                <a16:creationId xmlns:a16="http://schemas.microsoft.com/office/drawing/2014/main" id="{0278A329-969A-0D04-9C87-E6AEA4351C5B}"/>
              </a:ext>
            </a:extLst>
          </p:cNvPr>
          <p:cNvGrpSpPr/>
          <p:nvPr/>
        </p:nvGrpSpPr>
        <p:grpSpPr>
          <a:xfrm>
            <a:off x="232788" y="236373"/>
            <a:ext cx="11716385" cy="6382377"/>
            <a:chOff x="236492" y="217111"/>
            <a:chExt cx="11716385" cy="6382377"/>
          </a:xfrm>
          <a:solidFill>
            <a:srgbClr val="EBEB7D"/>
          </a:solidFill>
        </p:grpSpPr>
        <p:sp>
          <p:nvSpPr>
            <p:cNvPr id="147" name="Vrije vorm: vorm 146">
              <a:extLst>
                <a:ext uri="{FF2B5EF4-FFF2-40B4-BE49-F238E27FC236}">
                  <a16:creationId xmlns:a16="http://schemas.microsoft.com/office/drawing/2014/main" id="{387CC173-4760-CE4B-56D0-FC8151772D22}"/>
                </a:ext>
              </a:extLst>
            </p:cNvPr>
            <p:cNvSpPr/>
            <p:nvPr/>
          </p:nvSpPr>
          <p:spPr>
            <a:xfrm>
              <a:off x="244459" y="217111"/>
              <a:ext cx="11703182" cy="45719"/>
            </a:xfrm>
            <a:custGeom>
              <a:avLst/>
              <a:gdLst>
                <a:gd name="connsiteX0" fmla="*/ 0 w 11918759"/>
                <a:gd name="connsiteY0" fmla="*/ 0 h 56708"/>
                <a:gd name="connsiteX1" fmla="*/ 11918759 w 11918759"/>
                <a:gd name="connsiteY1" fmla="*/ 0 h 56708"/>
                <a:gd name="connsiteX2" fmla="*/ 11918759 w 11918759"/>
                <a:gd name="connsiteY2" fmla="*/ 56708 h 56708"/>
                <a:gd name="connsiteX3" fmla="*/ 0 w 11918759"/>
                <a:gd name="connsiteY3" fmla="*/ 56708 h 56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18759" h="56708">
                  <a:moveTo>
                    <a:pt x="0" y="0"/>
                  </a:moveTo>
                  <a:lnTo>
                    <a:pt x="11918759" y="0"/>
                  </a:lnTo>
                  <a:lnTo>
                    <a:pt x="11918759" y="56708"/>
                  </a:lnTo>
                  <a:lnTo>
                    <a:pt x="0" y="5670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32" name="Vrije vorm: vorm 231">
              <a:extLst>
                <a:ext uri="{FF2B5EF4-FFF2-40B4-BE49-F238E27FC236}">
                  <a16:creationId xmlns:a16="http://schemas.microsoft.com/office/drawing/2014/main" id="{BCD16F7A-B6D0-F5EE-A12B-E57737CBB668}"/>
                </a:ext>
              </a:extLst>
            </p:cNvPr>
            <p:cNvSpPr/>
            <p:nvPr/>
          </p:nvSpPr>
          <p:spPr>
            <a:xfrm rot="10800000">
              <a:off x="243942" y="6553769"/>
              <a:ext cx="11707327" cy="45719"/>
            </a:xfrm>
            <a:custGeom>
              <a:avLst/>
              <a:gdLst>
                <a:gd name="connsiteX0" fmla="*/ 0 w 11713971"/>
                <a:gd name="connsiteY0" fmla="*/ 0 h 56708"/>
                <a:gd name="connsiteX1" fmla="*/ 11713972 w 11713971"/>
                <a:gd name="connsiteY1" fmla="*/ 0 h 56708"/>
                <a:gd name="connsiteX2" fmla="*/ 11713972 w 11713971"/>
                <a:gd name="connsiteY2" fmla="*/ 56708 h 56708"/>
                <a:gd name="connsiteX3" fmla="*/ 0 w 11713971"/>
                <a:gd name="connsiteY3" fmla="*/ 56708 h 56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13971" h="56708">
                  <a:moveTo>
                    <a:pt x="0" y="0"/>
                  </a:moveTo>
                  <a:lnTo>
                    <a:pt x="11713972" y="0"/>
                  </a:lnTo>
                  <a:lnTo>
                    <a:pt x="11713972" y="56708"/>
                  </a:lnTo>
                  <a:lnTo>
                    <a:pt x="0" y="5670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35" name="Vrije vorm: vorm 234">
              <a:extLst>
                <a:ext uri="{FF2B5EF4-FFF2-40B4-BE49-F238E27FC236}">
                  <a16:creationId xmlns:a16="http://schemas.microsoft.com/office/drawing/2014/main" id="{C38A7092-1895-A9E3-9BA8-04A0FC57038A}"/>
                </a:ext>
              </a:extLst>
            </p:cNvPr>
            <p:cNvSpPr/>
            <p:nvPr/>
          </p:nvSpPr>
          <p:spPr>
            <a:xfrm rot="16200000">
              <a:off x="-2893708" y="3394115"/>
              <a:ext cx="6306120" cy="45719"/>
            </a:xfrm>
            <a:custGeom>
              <a:avLst/>
              <a:gdLst>
                <a:gd name="connsiteX0" fmla="*/ 0 w 6482905"/>
                <a:gd name="connsiteY0" fmla="*/ 0 h 56708"/>
                <a:gd name="connsiteX1" fmla="*/ 6482906 w 6482905"/>
                <a:gd name="connsiteY1" fmla="*/ 0 h 56708"/>
                <a:gd name="connsiteX2" fmla="*/ 6482906 w 6482905"/>
                <a:gd name="connsiteY2" fmla="*/ 56708 h 56708"/>
                <a:gd name="connsiteX3" fmla="*/ 0 w 6482905"/>
                <a:gd name="connsiteY3" fmla="*/ 56708 h 56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82905" h="56708">
                  <a:moveTo>
                    <a:pt x="0" y="0"/>
                  </a:moveTo>
                  <a:lnTo>
                    <a:pt x="6482906" y="0"/>
                  </a:lnTo>
                  <a:lnTo>
                    <a:pt x="6482906" y="56708"/>
                  </a:lnTo>
                  <a:lnTo>
                    <a:pt x="0" y="5670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7" name="Vrije vorm: vorm 416">
              <a:extLst>
                <a:ext uri="{FF2B5EF4-FFF2-40B4-BE49-F238E27FC236}">
                  <a16:creationId xmlns:a16="http://schemas.microsoft.com/office/drawing/2014/main" id="{96EB7774-E0F8-3B5D-8EA1-7D7E85DEDFC1}"/>
                </a:ext>
              </a:extLst>
            </p:cNvPr>
            <p:cNvSpPr/>
            <p:nvPr/>
          </p:nvSpPr>
          <p:spPr>
            <a:xfrm rot="5399999">
              <a:off x="8753510" y="3379544"/>
              <a:ext cx="6353016" cy="45719"/>
            </a:xfrm>
            <a:custGeom>
              <a:avLst/>
              <a:gdLst>
                <a:gd name="connsiteX0" fmla="*/ 0 w 6415722"/>
                <a:gd name="connsiteY0" fmla="*/ 0 h 56708"/>
                <a:gd name="connsiteX1" fmla="*/ 6415723 w 6415722"/>
                <a:gd name="connsiteY1" fmla="*/ 0 h 56708"/>
                <a:gd name="connsiteX2" fmla="*/ 6415723 w 6415722"/>
                <a:gd name="connsiteY2" fmla="*/ 56708 h 56708"/>
                <a:gd name="connsiteX3" fmla="*/ 0 w 6415722"/>
                <a:gd name="connsiteY3" fmla="*/ 56708 h 56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5722" h="56708">
                  <a:moveTo>
                    <a:pt x="0" y="0"/>
                  </a:moveTo>
                  <a:lnTo>
                    <a:pt x="6415723" y="0"/>
                  </a:lnTo>
                  <a:lnTo>
                    <a:pt x="6415723" y="56708"/>
                  </a:lnTo>
                  <a:lnTo>
                    <a:pt x="0" y="5670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pic>
        <p:nvPicPr>
          <p:cNvPr id="800" name="Afbeelding 799" descr="Afbeelding met zwart, Graphics, zwart-wit, duisternis&#10;&#10;Automatisch gegenereerde beschrijving">
            <a:extLst>
              <a:ext uri="{FF2B5EF4-FFF2-40B4-BE49-F238E27FC236}">
                <a16:creationId xmlns:a16="http://schemas.microsoft.com/office/drawing/2014/main" id="{73A263E8-DD2E-C481-57DC-4E1433B09F1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22" y="762933"/>
            <a:ext cx="1359210" cy="1130558"/>
          </a:xfrm>
          <a:prstGeom prst="rect">
            <a:avLst/>
          </a:prstGeom>
          <a:ln>
            <a:noFill/>
          </a:ln>
        </p:spPr>
      </p:pic>
      <p:pic>
        <p:nvPicPr>
          <p:cNvPr id="801" name="Afbeelding 800" descr="Afbeelding met zwart, Graphics, zwart-wit, duisternis&#10;&#10;Automatisch gegenereerde beschrijving">
            <a:extLst>
              <a:ext uri="{FF2B5EF4-FFF2-40B4-BE49-F238E27FC236}">
                <a16:creationId xmlns:a16="http://schemas.microsoft.com/office/drawing/2014/main" id="{7E7B1F71-4AF9-8DF2-76FA-67EEBA13F89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69453" y="762933"/>
            <a:ext cx="1355443" cy="1130558"/>
          </a:xfrm>
          <a:prstGeom prst="rect">
            <a:avLst/>
          </a:prstGeom>
          <a:ln>
            <a:noFill/>
          </a:ln>
        </p:spPr>
      </p:pic>
      <p:pic>
        <p:nvPicPr>
          <p:cNvPr id="803" name="Afbeelding 802">
            <a:extLst>
              <a:ext uri="{FF2B5EF4-FFF2-40B4-BE49-F238E27FC236}">
                <a16:creationId xmlns:a16="http://schemas.microsoft.com/office/drawing/2014/main" id="{AEE21F60-C162-2BA5-A54F-C041AEA8857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182" y="3037552"/>
            <a:ext cx="2146789" cy="495413"/>
          </a:xfrm>
          <a:prstGeom prst="rect">
            <a:avLst/>
          </a:prstGeom>
        </p:spPr>
      </p:pic>
      <p:sp>
        <p:nvSpPr>
          <p:cNvPr id="804" name="Tekstvak 803">
            <a:extLst>
              <a:ext uri="{FF2B5EF4-FFF2-40B4-BE49-F238E27FC236}">
                <a16:creationId xmlns:a16="http://schemas.microsoft.com/office/drawing/2014/main" id="{1C857557-28AE-CBF5-70C8-1CF0352D64E8}"/>
              </a:ext>
            </a:extLst>
          </p:cNvPr>
          <p:cNvSpPr txBox="1"/>
          <p:nvPr/>
        </p:nvSpPr>
        <p:spPr>
          <a:xfrm rot="2571624">
            <a:off x="373071" y="5218138"/>
            <a:ext cx="1835066" cy="833767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nl-NL" sz="2800">
                <a:solidFill>
                  <a:schemeClr val="bg1"/>
                </a:solidFill>
                <a:latin typeface="Coney Island" panose="00000400000000000000" pitchFamily="2" charset="0"/>
              </a:rPr>
              <a:t>Wigo4it</a:t>
            </a:r>
          </a:p>
        </p:txBody>
      </p:sp>
      <p:grpSp>
        <p:nvGrpSpPr>
          <p:cNvPr id="819" name="Groep 818">
            <a:extLst>
              <a:ext uri="{FF2B5EF4-FFF2-40B4-BE49-F238E27FC236}">
                <a16:creationId xmlns:a16="http://schemas.microsoft.com/office/drawing/2014/main" id="{D8294425-E86B-DBB2-B124-C2EF5218E3A4}"/>
              </a:ext>
            </a:extLst>
          </p:cNvPr>
          <p:cNvGrpSpPr/>
          <p:nvPr/>
        </p:nvGrpSpPr>
        <p:grpSpPr>
          <a:xfrm>
            <a:off x="0" y="1"/>
            <a:ext cx="351178" cy="351179"/>
            <a:chOff x="0" y="1"/>
            <a:chExt cx="351178" cy="351179"/>
          </a:xfrm>
        </p:grpSpPr>
        <p:sp>
          <p:nvSpPr>
            <p:cNvPr id="815" name="Vrije vorm: vorm 814">
              <a:extLst>
                <a:ext uri="{FF2B5EF4-FFF2-40B4-BE49-F238E27FC236}">
                  <a16:creationId xmlns:a16="http://schemas.microsoft.com/office/drawing/2014/main" id="{0164E57D-94B0-8C9F-B5E7-4857B57BEA37}"/>
                </a:ext>
              </a:extLst>
            </p:cNvPr>
            <p:cNvSpPr/>
            <p:nvPr/>
          </p:nvSpPr>
          <p:spPr>
            <a:xfrm>
              <a:off x="0" y="1"/>
              <a:ext cx="351178" cy="351179"/>
            </a:xfrm>
            <a:custGeom>
              <a:avLst/>
              <a:gdLst>
                <a:gd name="connsiteX0" fmla="*/ 175590 w 351178"/>
                <a:gd name="connsiteY0" fmla="*/ 30354 h 351179"/>
                <a:gd name="connsiteX1" fmla="*/ 320824 w 351178"/>
                <a:gd name="connsiteY1" fmla="*/ 175590 h 351179"/>
                <a:gd name="connsiteX2" fmla="*/ 175590 w 351178"/>
                <a:gd name="connsiteY2" fmla="*/ 320826 h 351179"/>
                <a:gd name="connsiteX3" fmla="*/ 30353 w 351178"/>
                <a:gd name="connsiteY3" fmla="*/ 175590 h 351179"/>
                <a:gd name="connsiteX4" fmla="*/ 175590 w 351178"/>
                <a:gd name="connsiteY4" fmla="*/ 30354 h 351179"/>
                <a:gd name="connsiteX5" fmla="*/ 175590 w 351178"/>
                <a:gd name="connsiteY5" fmla="*/ 0 h 351179"/>
                <a:gd name="connsiteX6" fmla="*/ 0 w 351178"/>
                <a:gd name="connsiteY6" fmla="*/ 175590 h 351179"/>
                <a:gd name="connsiteX7" fmla="*/ 175590 w 351178"/>
                <a:gd name="connsiteY7" fmla="*/ 351180 h 351179"/>
                <a:gd name="connsiteX8" fmla="*/ 351179 w 351178"/>
                <a:gd name="connsiteY8" fmla="*/ 175590 h 351179"/>
                <a:gd name="connsiteX9" fmla="*/ 175590 w 351178"/>
                <a:gd name="connsiteY9" fmla="*/ 0 h 351179"/>
                <a:gd name="connsiteX10" fmla="*/ 175590 w 351178"/>
                <a:gd name="connsiteY10" fmla="*/ 0 h 351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1178" h="351179">
                  <a:moveTo>
                    <a:pt x="175590" y="30354"/>
                  </a:moveTo>
                  <a:cubicBezTo>
                    <a:pt x="255671" y="30354"/>
                    <a:pt x="320824" y="95507"/>
                    <a:pt x="320824" y="175590"/>
                  </a:cubicBezTo>
                  <a:cubicBezTo>
                    <a:pt x="320824" y="255673"/>
                    <a:pt x="255671" y="320826"/>
                    <a:pt x="175590" y="320826"/>
                  </a:cubicBezTo>
                  <a:cubicBezTo>
                    <a:pt x="95507" y="320826"/>
                    <a:pt x="30353" y="255673"/>
                    <a:pt x="30353" y="175590"/>
                  </a:cubicBezTo>
                  <a:cubicBezTo>
                    <a:pt x="30353" y="95507"/>
                    <a:pt x="95506" y="30354"/>
                    <a:pt x="175590" y="30354"/>
                  </a:cubicBezTo>
                  <a:moveTo>
                    <a:pt x="175590" y="0"/>
                  </a:moveTo>
                  <a:cubicBezTo>
                    <a:pt x="78614" y="0"/>
                    <a:pt x="0" y="78614"/>
                    <a:pt x="0" y="175590"/>
                  </a:cubicBezTo>
                  <a:cubicBezTo>
                    <a:pt x="0" y="272566"/>
                    <a:pt x="78614" y="351180"/>
                    <a:pt x="175590" y="351180"/>
                  </a:cubicBezTo>
                  <a:cubicBezTo>
                    <a:pt x="272565" y="351180"/>
                    <a:pt x="351179" y="272566"/>
                    <a:pt x="351179" y="175590"/>
                  </a:cubicBezTo>
                  <a:cubicBezTo>
                    <a:pt x="351179" y="78614"/>
                    <a:pt x="272566" y="0"/>
                    <a:pt x="175590" y="0"/>
                  </a:cubicBezTo>
                  <a:lnTo>
                    <a:pt x="175590" y="0"/>
                  </a:lnTo>
                  <a:close/>
                </a:path>
              </a:pathLst>
            </a:custGeom>
            <a:solidFill>
              <a:srgbClr val="66D08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817" name="Vrije vorm: vorm 816">
              <a:extLst>
                <a:ext uri="{FF2B5EF4-FFF2-40B4-BE49-F238E27FC236}">
                  <a16:creationId xmlns:a16="http://schemas.microsoft.com/office/drawing/2014/main" id="{1A197A14-ED97-5BE1-6628-A50EC23CD782}"/>
                </a:ext>
              </a:extLst>
            </p:cNvPr>
            <p:cNvSpPr/>
            <p:nvPr/>
          </p:nvSpPr>
          <p:spPr>
            <a:xfrm>
              <a:off x="15174" y="15177"/>
              <a:ext cx="320830" cy="320827"/>
            </a:xfrm>
            <a:custGeom>
              <a:avLst/>
              <a:gdLst>
                <a:gd name="connsiteX0" fmla="*/ 160418 w 320830"/>
                <a:gd name="connsiteY0" fmla="*/ 320827 h 320827"/>
                <a:gd name="connsiteX1" fmla="*/ 0 w 320830"/>
                <a:gd name="connsiteY1" fmla="*/ 160415 h 320827"/>
                <a:gd name="connsiteX2" fmla="*/ 160418 w 320830"/>
                <a:gd name="connsiteY2" fmla="*/ 0 h 320827"/>
                <a:gd name="connsiteX3" fmla="*/ 320830 w 320830"/>
                <a:gd name="connsiteY3" fmla="*/ 160415 h 320827"/>
                <a:gd name="connsiteX4" fmla="*/ 160418 w 320830"/>
                <a:gd name="connsiteY4" fmla="*/ 320827 h 32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830" h="320827">
                  <a:moveTo>
                    <a:pt x="160418" y="320827"/>
                  </a:moveTo>
                  <a:cubicBezTo>
                    <a:pt x="71964" y="320827"/>
                    <a:pt x="0" y="248865"/>
                    <a:pt x="0" y="160415"/>
                  </a:cubicBezTo>
                  <a:cubicBezTo>
                    <a:pt x="0" y="71964"/>
                    <a:pt x="71965" y="0"/>
                    <a:pt x="160418" y="0"/>
                  </a:cubicBezTo>
                  <a:cubicBezTo>
                    <a:pt x="248866" y="0"/>
                    <a:pt x="320830" y="71962"/>
                    <a:pt x="320830" y="160415"/>
                  </a:cubicBezTo>
                  <a:cubicBezTo>
                    <a:pt x="320830" y="248868"/>
                    <a:pt x="248866" y="320827"/>
                    <a:pt x="160418" y="320827"/>
                  </a:cubicBezTo>
                  <a:close/>
                </a:path>
              </a:pathLst>
            </a:custGeom>
            <a:solidFill>
              <a:srgbClr val="EBEB7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pic>
          <p:nvPicPr>
            <p:cNvPr id="818" name="Afbeelding 817" descr="Afbeelding met Graphics, schermopname, cirkel, Kleurrijkheid&#10;&#10;Automatisch gegenereerde beschrijving">
              <a:extLst>
                <a:ext uri="{FF2B5EF4-FFF2-40B4-BE49-F238E27FC236}">
                  <a16:creationId xmlns:a16="http://schemas.microsoft.com/office/drawing/2014/main" id="{BA3BA640-D6BF-2695-F321-7E978B540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12" y="37924"/>
              <a:ext cx="271509" cy="271218"/>
            </a:xfrm>
            <a:prstGeom prst="rect">
              <a:avLst/>
            </a:prstGeom>
          </p:spPr>
        </p:pic>
      </p:grpSp>
      <p:grpSp>
        <p:nvGrpSpPr>
          <p:cNvPr id="820" name="Groep 819">
            <a:extLst>
              <a:ext uri="{FF2B5EF4-FFF2-40B4-BE49-F238E27FC236}">
                <a16:creationId xmlns:a16="http://schemas.microsoft.com/office/drawing/2014/main" id="{87FDEF4A-EFA2-CE34-32E2-42D8461580E7}"/>
              </a:ext>
            </a:extLst>
          </p:cNvPr>
          <p:cNvGrpSpPr/>
          <p:nvPr/>
        </p:nvGrpSpPr>
        <p:grpSpPr>
          <a:xfrm>
            <a:off x="8482" y="6496696"/>
            <a:ext cx="351178" cy="351179"/>
            <a:chOff x="0" y="1"/>
            <a:chExt cx="351178" cy="351179"/>
          </a:xfrm>
        </p:grpSpPr>
        <p:sp>
          <p:nvSpPr>
            <p:cNvPr id="821" name="Vrije vorm: vorm 820">
              <a:extLst>
                <a:ext uri="{FF2B5EF4-FFF2-40B4-BE49-F238E27FC236}">
                  <a16:creationId xmlns:a16="http://schemas.microsoft.com/office/drawing/2014/main" id="{9943CA4F-457A-B83A-3D2E-DD544F07515D}"/>
                </a:ext>
              </a:extLst>
            </p:cNvPr>
            <p:cNvSpPr/>
            <p:nvPr/>
          </p:nvSpPr>
          <p:spPr>
            <a:xfrm>
              <a:off x="0" y="1"/>
              <a:ext cx="351178" cy="351179"/>
            </a:xfrm>
            <a:custGeom>
              <a:avLst/>
              <a:gdLst>
                <a:gd name="connsiteX0" fmla="*/ 175590 w 351178"/>
                <a:gd name="connsiteY0" fmla="*/ 30354 h 351179"/>
                <a:gd name="connsiteX1" fmla="*/ 320824 w 351178"/>
                <a:gd name="connsiteY1" fmla="*/ 175590 h 351179"/>
                <a:gd name="connsiteX2" fmla="*/ 175590 w 351178"/>
                <a:gd name="connsiteY2" fmla="*/ 320826 h 351179"/>
                <a:gd name="connsiteX3" fmla="*/ 30353 w 351178"/>
                <a:gd name="connsiteY3" fmla="*/ 175590 h 351179"/>
                <a:gd name="connsiteX4" fmla="*/ 175590 w 351178"/>
                <a:gd name="connsiteY4" fmla="*/ 30354 h 351179"/>
                <a:gd name="connsiteX5" fmla="*/ 175590 w 351178"/>
                <a:gd name="connsiteY5" fmla="*/ 0 h 351179"/>
                <a:gd name="connsiteX6" fmla="*/ 0 w 351178"/>
                <a:gd name="connsiteY6" fmla="*/ 175590 h 351179"/>
                <a:gd name="connsiteX7" fmla="*/ 175590 w 351178"/>
                <a:gd name="connsiteY7" fmla="*/ 351180 h 351179"/>
                <a:gd name="connsiteX8" fmla="*/ 351179 w 351178"/>
                <a:gd name="connsiteY8" fmla="*/ 175590 h 351179"/>
                <a:gd name="connsiteX9" fmla="*/ 175590 w 351178"/>
                <a:gd name="connsiteY9" fmla="*/ 0 h 351179"/>
                <a:gd name="connsiteX10" fmla="*/ 175590 w 351178"/>
                <a:gd name="connsiteY10" fmla="*/ 0 h 351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1178" h="351179">
                  <a:moveTo>
                    <a:pt x="175590" y="30354"/>
                  </a:moveTo>
                  <a:cubicBezTo>
                    <a:pt x="255671" y="30354"/>
                    <a:pt x="320824" y="95507"/>
                    <a:pt x="320824" y="175590"/>
                  </a:cubicBezTo>
                  <a:cubicBezTo>
                    <a:pt x="320824" y="255673"/>
                    <a:pt x="255671" y="320826"/>
                    <a:pt x="175590" y="320826"/>
                  </a:cubicBezTo>
                  <a:cubicBezTo>
                    <a:pt x="95507" y="320826"/>
                    <a:pt x="30353" y="255673"/>
                    <a:pt x="30353" y="175590"/>
                  </a:cubicBezTo>
                  <a:cubicBezTo>
                    <a:pt x="30353" y="95507"/>
                    <a:pt x="95506" y="30354"/>
                    <a:pt x="175590" y="30354"/>
                  </a:cubicBezTo>
                  <a:moveTo>
                    <a:pt x="175590" y="0"/>
                  </a:moveTo>
                  <a:cubicBezTo>
                    <a:pt x="78614" y="0"/>
                    <a:pt x="0" y="78614"/>
                    <a:pt x="0" y="175590"/>
                  </a:cubicBezTo>
                  <a:cubicBezTo>
                    <a:pt x="0" y="272566"/>
                    <a:pt x="78614" y="351180"/>
                    <a:pt x="175590" y="351180"/>
                  </a:cubicBezTo>
                  <a:cubicBezTo>
                    <a:pt x="272565" y="351180"/>
                    <a:pt x="351179" y="272566"/>
                    <a:pt x="351179" y="175590"/>
                  </a:cubicBezTo>
                  <a:cubicBezTo>
                    <a:pt x="351179" y="78614"/>
                    <a:pt x="272566" y="0"/>
                    <a:pt x="175590" y="0"/>
                  </a:cubicBezTo>
                  <a:lnTo>
                    <a:pt x="175590" y="0"/>
                  </a:lnTo>
                  <a:close/>
                </a:path>
              </a:pathLst>
            </a:custGeom>
            <a:solidFill>
              <a:srgbClr val="66D08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822" name="Vrije vorm: vorm 821">
              <a:extLst>
                <a:ext uri="{FF2B5EF4-FFF2-40B4-BE49-F238E27FC236}">
                  <a16:creationId xmlns:a16="http://schemas.microsoft.com/office/drawing/2014/main" id="{CB1C56D8-1B8E-438E-7B85-7577CB2C1BE2}"/>
                </a:ext>
              </a:extLst>
            </p:cNvPr>
            <p:cNvSpPr/>
            <p:nvPr/>
          </p:nvSpPr>
          <p:spPr>
            <a:xfrm>
              <a:off x="15174" y="15177"/>
              <a:ext cx="320830" cy="320827"/>
            </a:xfrm>
            <a:custGeom>
              <a:avLst/>
              <a:gdLst>
                <a:gd name="connsiteX0" fmla="*/ 160418 w 320830"/>
                <a:gd name="connsiteY0" fmla="*/ 320827 h 320827"/>
                <a:gd name="connsiteX1" fmla="*/ 0 w 320830"/>
                <a:gd name="connsiteY1" fmla="*/ 160415 h 320827"/>
                <a:gd name="connsiteX2" fmla="*/ 160418 w 320830"/>
                <a:gd name="connsiteY2" fmla="*/ 0 h 320827"/>
                <a:gd name="connsiteX3" fmla="*/ 320830 w 320830"/>
                <a:gd name="connsiteY3" fmla="*/ 160415 h 320827"/>
                <a:gd name="connsiteX4" fmla="*/ 160418 w 320830"/>
                <a:gd name="connsiteY4" fmla="*/ 320827 h 32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830" h="320827">
                  <a:moveTo>
                    <a:pt x="160418" y="320827"/>
                  </a:moveTo>
                  <a:cubicBezTo>
                    <a:pt x="71964" y="320827"/>
                    <a:pt x="0" y="248865"/>
                    <a:pt x="0" y="160415"/>
                  </a:cubicBezTo>
                  <a:cubicBezTo>
                    <a:pt x="0" y="71964"/>
                    <a:pt x="71965" y="0"/>
                    <a:pt x="160418" y="0"/>
                  </a:cubicBezTo>
                  <a:cubicBezTo>
                    <a:pt x="248866" y="0"/>
                    <a:pt x="320830" y="71962"/>
                    <a:pt x="320830" y="160415"/>
                  </a:cubicBezTo>
                  <a:cubicBezTo>
                    <a:pt x="320830" y="248868"/>
                    <a:pt x="248866" y="320827"/>
                    <a:pt x="160418" y="320827"/>
                  </a:cubicBezTo>
                  <a:close/>
                </a:path>
              </a:pathLst>
            </a:custGeom>
            <a:solidFill>
              <a:srgbClr val="EBEB7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pic>
          <p:nvPicPr>
            <p:cNvPr id="823" name="Afbeelding 822" descr="Afbeelding met Graphics, schermopname, cirkel, Kleurrijkheid&#10;&#10;Automatisch gegenereerde beschrijving">
              <a:extLst>
                <a:ext uri="{FF2B5EF4-FFF2-40B4-BE49-F238E27FC236}">
                  <a16:creationId xmlns:a16="http://schemas.microsoft.com/office/drawing/2014/main" id="{F6A5B092-4D31-E3D7-2B10-A7016A796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12" y="37924"/>
              <a:ext cx="271509" cy="271218"/>
            </a:xfrm>
            <a:prstGeom prst="rect">
              <a:avLst/>
            </a:prstGeom>
          </p:spPr>
        </p:pic>
      </p:grpSp>
      <p:grpSp>
        <p:nvGrpSpPr>
          <p:cNvPr id="824" name="Groep 823">
            <a:extLst>
              <a:ext uri="{FF2B5EF4-FFF2-40B4-BE49-F238E27FC236}">
                <a16:creationId xmlns:a16="http://schemas.microsoft.com/office/drawing/2014/main" id="{EB41B20F-28E7-74D0-7D50-8D542DC3A9B1}"/>
              </a:ext>
            </a:extLst>
          </p:cNvPr>
          <p:cNvGrpSpPr/>
          <p:nvPr/>
        </p:nvGrpSpPr>
        <p:grpSpPr>
          <a:xfrm>
            <a:off x="11841539" y="6498138"/>
            <a:ext cx="351178" cy="351179"/>
            <a:chOff x="0" y="1"/>
            <a:chExt cx="351178" cy="351179"/>
          </a:xfrm>
        </p:grpSpPr>
        <p:sp>
          <p:nvSpPr>
            <p:cNvPr id="825" name="Vrije vorm: vorm 824">
              <a:extLst>
                <a:ext uri="{FF2B5EF4-FFF2-40B4-BE49-F238E27FC236}">
                  <a16:creationId xmlns:a16="http://schemas.microsoft.com/office/drawing/2014/main" id="{16D1E81A-1B00-B150-DC0B-850203ECC792}"/>
                </a:ext>
              </a:extLst>
            </p:cNvPr>
            <p:cNvSpPr/>
            <p:nvPr/>
          </p:nvSpPr>
          <p:spPr>
            <a:xfrm>
              <a:off x="0" y="1"/>
              <a:ext cx="351178" cy="351179"/>
            </a:xfrm>
            <a:custGeom>
              <a:avLst/>
              <a:gdLst>
                <a:gd name="connsiteX0" fmla="*/ 175590 w 351178"/>
                <a:gd name="connsiteY0" fmla="*/ 30354 h 351179"/>
                <a:gd name="connsiteX1" fmla="*/ 320824 w 351178"/>
                <a:gd name="connsiteY1" fmla="*/ 175590 h 351179"/>
                <a:gd name="connsiteX2" fmla="*/ 175590 w 351178"/>
                <a:gd name="connsiteY2" fmla="*/ 320826 h 351179"/>
                <a:gd name="connsiteX3" fmla="*/ 30353 w 351178"/>
                <a:gd name="connsiteY3" fmla="*/ 175590 h 351179"/>
                <a:gd name="connsiteX4" fmla="*/ 175590 w 351178"/>
                <a:gd name="connsiteY4" fmla="*/ 30354 h 351179"/>
                <a:gd name="connsiteX5" fmla="*/ 175590 w 351178"/>
                <a:gd name="connsiteY5" fmla="*/ 0 h 351179"/>
                <a:gd name="connsiteX6" fmla="*/ 0 w 351178"/>
                <a:gd name="connsiteY6" fmla="*/ 175590 h 351179"/>
                <a:gd name="connsiteX7" fmla="*/ 175590 w 351178"/>
                <a:gd name="connsiteY7" fmla="*/ 351180 h 351179"/>
                <a:gd name="connsiteX8" fmla="*/ 351179 w 351178"/>
                <a:gd name="connsiteY8" fmla="*/ 175590 h 351179"/>
                <a:gd name="connsiteX9" fmla="*/ 175590 w 351178"/>
                <a:gd name="connsiteY9" fmla="*/ 0 h 351179"/>
                <a:gd name="connsiteX10" fmla="*/ 175590 w 351178"/>
                <a:gd name="connsiteY10" fmla="*/ 0 h 351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1178" h="351179">
                  <a:moveTo>
                    <a:pt x="175590" y="30354"/>
                  </a:moveTo>
                  <a:cubicBezTo>
                    <a:pt x="255671" y="30354"/>
                    <a:pt x="320824" y="95507"/>
                    <a:pt x="320824" y="175590"/>
                  </a:cubicBezTo>
                  <a:cubicBezTo>
                    <a:pt x="320824" y="255673"/>
                    <a:pt x="255671" y="320826"/>
                    <a:pt x="175590" y="320826"/>
                  </a:cubicBezTo>
                  <a:cubicBezTo>
                    <a:pt x="95507" y="320826"/>
                    <a:pt x="30353" y="255673"/>
                    <a:pt x="30353" y="175590"/>
                  </a:cubicBezTo>
                  <a:cubicBezTo>
                    <a:pt x="30353" y="95507"/>
                    <a:pt x="95506" y="30354"/>
                    <a:pt x="175590" y="30354"/>
                  </a:cubicBezTo>
                  <a:moveTo>
                    <a:pt x="175590" y="0"/>
                  </a:moveTo>
                  <a:cubicBezTo>
                    <a:pt x="78614" y="0"/>
                    <a:pt x="0" y="78614"/>
                    <a:pt x="0" y="175590"/>
                  </a:cubicBezTo>
                  <a:cubicBezTo>
                    <a:pt x="0" y="272566"/>
                    <a:pt x="78614" y="351180"/>
                    <a:pt x="175590" y="351180"/>
                  </a:cubicBezTo>
                  <a:cubicBezTo>
                    <a:pt x="272565" y="351180"/>
                    <a:pt x="351179" y="272566"/>
                    <a:pt x="351179" y="175590"/>
                  </a:cubicBezTo>
                  <a:cubicBezTo>
                    <a:pt x="351179" y="78614"/>
                    <a:pt x="272566" y="0"/>
                    <a:pt x="175590" y="0"/>
                  </a:cubicBezTo>
                  <a:lnTo>
                    <a:pt x="175590" y="0"/>
                  </a:lnTo>
                  <a:close/>
                </a:path>
              </a:pathLst>
            </a:custGeom>
            <a:solidFill>
              <a:srgbClr val="66D08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826" name="Vrije vorm: vorm 825">
              <a:extLst>
                <a:ext uri="{FF2B5EF4-FFF2-40B4-BE49-F238E27FC236}">
                  <a16:creationId xmlns:a16="http://schemas.microsoft.com/office/drawing/2014/main" id="{9D269420-A293-7253-0257-BE8406C303EF}"/>
                </a:ext>
              </a:extLst>
            </p:cNvPr>
            <p:cNvSpPr/>
            <p:nvPr/>
          </p:nvSpPr>
          <p:spPr>
            <a:xfrm>
              <a:off x="15174" y="15177"/>
              <a:ext cx="320830" cy="320827"/>
            </a:xfrm>
            <a:custGeom>
              <a:avLst/>
              <a:gdLst>
                <a:gd name="connsiteX0" fmla="*/ 160418 w 320830"/>
                <a:gd name="connsiteY0" fmla="*/ 320827 h 320827"/>
                <a:gd name="connsiteX1" fmla="*/ 0 w 320830"/>
                <a:gd name="connsiteY1" fmla="*/ 160415 h 320827"/>
                <a:gd name="connsiteX2" fmla="*/ 160418 w 320830"/>
                <a:gd name="connsiteY2" fmla="*/ 0 h 320827"/>
                <a:gd name="connsiteX3" fmla="*/ 320830 w 320830"/>
                <a:gd name="connsiteY3" fmla="*/ 160415 h 320827"/>
                <a:gd name="connsiteX4" fmla="*/ 160418 w 320830"/>
                <a:gd name="connsiteY4" fmla="*/ 320827 h 32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830" h="320827">
                  <a:moveTo>
                    <a:pt x="160418" y="320827"/>
                  </a:moveTo>
                  <a:cubicBezTo>
                    <a:pt x="71964" y="320827"/>
                    <a:pt x="0" y="248865"/>
                    <a:pt x="0" y="160415"/>
                  </a:cubicBezTo>
                  <a:cubicBezTo>
                    <a:pt x="0" y="71964"/>
                    <a:pt x="71965" y="0"/>
                    <a:pt x="160418" y="0"/>
                  </a:cubicBezTo>
                  <a:cubicBezTo>
                    <a:pt x="248866" y="0"/>
                    <a:pt x="320830" y="71962"/>
                    <a:pt x="320830" y="160415"/>
                  </a:cubicBezTo>
                  <a:cubicBezTo>
                    <a:pt x="320830" y="248868"/>
                    <a:pt x="248866" y="320827"/>
                    <a:pt x="160418" y="320827"/>
                  </a:cubicBezTo>
                  <a:close/>
                </a:path>
              </a:pathLst>
            </a:custGeom>
            <a:solidFill>
              <a:srgbClr val="EBEB7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pic>
          <p:nvPicPr>
            <p:cNvPr id="827" name="Afbeelding 826" descr="Afbeelding met Graphics, schermopname, cirkel, Kleurrijkheid&#10;&#10;Automatisch gegenereerde beschrijving">
              <a:extLst>
                <a:ext uri="{FF2B5EF4-FFF2-40B4-BE49-F238E27FC236}">
                  <a16:creationId xmlns:a16="http://schemas.microsoft.com/office/drawing/2014/main" id="{564CAD83-4CEA-5784-6748-ECEADC109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12" y="37924"/>
              <a:ext cx="271509" cy="271218"/>
            </a:xfrm>
            <a:prstGeom prst="rect">
              <a:avLst/>
            </a:prstGeom>
          </p:spPr>
        </p:pic>
      </p:grpSp>
      <p:grpSp>
        <p:nvGrpSpPr>
          <p:cNvPr id="828" name="Groep 827">
            <a:extLst>
              <a:ext uri="{FF2B5EF4-FFF2-40B4-BE49-F238E27FC236}">
                <a16:creationId xmlns:a16="http://schemas.microsoft.com/office/drawing/2014/main" id="{B58716FC-6336-E318-9B67-2784259B628D}"/>
              </a:ext>
            </a:extLst>
          </p:cNvPr>
          <p:cNvGrpSpPr/>
          <p:nvPr/>
        </p:nvGrpSpPr>
        <p:grpSpPr>
          <a:xfrm>
            <a:off x="11833788" y="-1047"/>
            <a:ext cx="351178" cy="351179"/>
            <a:chOff x="0" y="1"/>
            <a:chExt cx="351178" cy="351179"/>
          </a:xfrm>
        </p:grpSpPr>
        <p:sp>
          <p:nvSpPr>
            <p:cNvPr id="829" name="Vrije vorm: vorm 828">
              <a:extLst>
                <a:ext uri="{FF2B5EF4-FFF2-40B4-BE49-F238E27FC236}">
                  <a16:creationId xmlns:a16="http://schemas.microsoft.com/office/drawing/2014/main" id="{8F3D51EE-6772-F34C-F8D0-E09022B312A6}"/>
                </a:ext>
              </a:extLst>
            </p:cNvPr>
            <p:cNvSpPr/>
            <p:nvPr/>
          </p:nvSpPr>
          <p:spPr>
            <a:xfrm>
              <a:off x="0" y="1"/>
              <a:ext cx="351178" cy="351179"/>
            </a:xfrm>
            <a:custGeom>
              <a:avLst/>
              <a:gdLst>
                <a:gd name="connsiteX0" fmla="*/ 175590 w 351178"/>
                <a:gd name="connsiteY0" fmla="*/ 30354 h 351179"/>
                <a:gd name="connsiteX1" fmla="*/ 320824 w 351178"/>
                <a:gd name="connsiteY1" fmla="*/ 175590 h 351179"/>
                <a:gd name="connsiteX2" fmla="*/ 175590 w 351178"/>
                <a:gd name="connsiteY2" fmla="*/ 320826 h 351179"/>
                <a:gd name="connsiteX3" fmla="*/ 30353 w 351178"/>
                <a:gd name="connsiteY3" fmla="*/ 175590 h 351179"/>
                <a:gd name="connsiteX4" fmla="*/ 175590 w 351178"/>
                <a:gd name="connsiteY4" fmla="*/ 30354 h 351179"/>
                <a:gd name="connsiteX5" fmla="*/ 175590 w 351178"/>
                <a:gd name="connsiteY5" fmla="*/ 0 h 351179"/>
                <a:gd name="connsiteX6" fmla="*/ 0 w 351178"/>
                <a:gd name="connsiteY6" fmla="*/ 175590 h 351179"/>
                <a:gd name="connsiteX7" fmla="*/ 175590 w 351178"/>
                <a:gd name="connsiteY7" fmla="*/ 351180 h 351179"/>
                <a:gd name="connsiteX8" fmla="*/ 351179 w 351178"/>
                <a:gd name="connsiteY8" fmla="*/ 175590 h 351179"/>
                <a:gd name="connsiteX9" fmla="*/ 175590 w 351178"/>
                <a:gd name="connsiteY9" fmla="*/ 0 h 351179"/>
                <a:gd name="connsiteX10" fmla="*/ 175590 w 351178"/>
                <a:gd name="connsiteY10" fmla="*/ 0 h 351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1178" h="351179">
                  <a:moveTo>
                    <a:pt x="175590" y="30354"/>
                  </a:moveTo>
                  <a:cubicBezTo>
                    <a:pt x="255671" y="30354"/>
                    <a:pt x="320824" y="95507"/>
                    <a:pt x="320824" y="175590"/>
                  </a:cubicBezTo>
                  <a:cubicBezTo>
                    <a:pt x="320824" y="255673"/>
                    <a:pt x="255671" y="320826"/>
                    <a:pt x="175590" y="320826"/>
                  </a:cubicBezTo>
                  <a:cubicBezTo>
                    <a:pt x="95507" y="320826"/>
                    <a:pt x="30353" y="255673"/>
                    <a:pt x="30353" y="175590"/>
                  </a:cubicBezTo>
                  <a:cubicBezTo>
                    <a:pt x="30353" y="95507"/>
                    <a:pt x="95506" y="30354"/>
                    <a:pt x="175590" y="30354"/>
                  </a:cubicBezTo>
                  <a:moveTo>
                    <a:pt x="175590" y="0"/>
                  </a:moveTo>
                  <a:cubicBezTo>
                    <a:pt x="78614" y="0"/>
                    <a:pt x="0" y="78614"/>
                    <a:pt x="0" y="175590"/>
                  </a:cubicBezTo>
                  <a:cubicBezTo>
                    <a:pt x="0" y="272566"/>
                    <a:pt x="78614" y="351180"/>
                    <a:pt x="175590" y="351180"/>
                  </a:cubicBezTo>
                  <a:cubicBezTo>
                    <a:pt x="272565" y="351180"/>
                    <a:pt x="351179" y="272566"/>
                    <a:pt x="351179" y="175590"/>
                  </a:cubicBezTo>
                  <a:cubicBezTo>
                    <a:pt x="351179" y="78614"/>
                    <a:pt x="272566" y="0"/>
                    <a:pt x="175590" y="0"/>
                  </a:cubicBezTo>
                  <a:lnTo>
                    <a:pt x="175590" y="0"/>
                  </a:lnTo>
                  <a:close/>
                </a:path>
              </a:pathLst>
            </a:custGeom>
            <a:solidFill>
              <a:srgbClr val="66D08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830" name="Vrije vorm: vorm 829">
              <a:extLst>
                <a:ext uri="{FF2B5EF4-FFF2-40B4-BE49-F238E27FC236}">
                  <a16:creationId xmlns:a16="http://schemas.microsoft.com/office/drawing/2014/main" id="{F9E84F4A-C008-0AAF-D8CD-D922FAF3A7C1}"/>
                </a:ext>
              </a:extLst>
            </p:cNvPr>
            <p:cNvSpPr/>
            <p:nvPr/>
          </p:nvSpPr>
          <p:spPr>
            <a:xfrm>
              <a:off x="15174" y="15177"/>
              <a:ext cx="320830" cy="320827"/>
            </a:xfrm>
            <a:custGeom>
              <a:avLst/>
              <a:gdLst>
                <a:gd name="connsiteX0" fmla="*/ 160418 w 320830"/>
                <a:gd name="connsiteY0" fmla="*/ 320827 h 320827"/>
                <a:gd name="connsiteX1" fmla="*/ 0 w 320830"/>
                <a:gd name="connsiteY1" fmla="*/ 160415 h 320827"/>
                <a:gd name="connsiteX2" fmla="*/ 160418 w 320830"/>
                <a:gd name="connsiteY2" fmla="*/ 0 h 320827"/>
                <a:gd name="connsiteX3" fmla="*/ 320830 w 320830"/>
                <a:gd name="connsiteY3" fmla="*/ 160415 h 320827"/>
                <a:gd name="connsiteX4" fmla="*/ 160418 w 320830"/>
                <a:gd name="connsiteY4" fmla="*/ 320827 h 32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830" h="320827">
                  <a:moveTo>
                    <a:pt x="160418" y="320827"/>
                  </a:moveTo>
                  <a:cubicBezTo>
                    <a:pt x="71964" y="320827"/>
                    <a:pt x="0" y="248865"/>
                    <a:pt x="0" y="160415"/>
                  </a:cubicBezTo>
                  <a:cubicBezTo>
                    <a:pt x="0" y="71964"/>
                    <a:pt x="71965" y="0"/>
                    <a:pt x="160418" y="0"/>
                  </a:cubicBezTo>
                  <a:cubicBezTo>
                    <a:pt x="248866" y="0"/>
                    <a:pt x="320830" y="71962"/>
                    <a:pt x="320830" y="160415"/>
                  </a:cubicBezTo>
                  <a:cubicBezTo>
                    <a:pt x="320830" y="248868"/>
                    <a:pt x="248866" y="320827"/>
                    <a:pt x="160418" y="320827"/>
                  </a:cubicBezTo>
                  <a:close/>
                </a:path>
              </a:pathLst>
            </a:custGeom>
            <a:solidFill>
              <a:srgbClr val="EBEB7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pic>
          <p:nvPicPr>
            <p:cNvPr id="831" name="Afbeelding 830" descr="Afbeelding met Graphics, schermopname, cirkel, Kleurrijkheid&#10;&#10;Automatisch gegenereerde beschrijving">
              <a:extLst>
                <a:ext uri="{FF2B5EF4-FFF2-40B4-BE49-F238E27FC236}">
                  <a16:creationId xmlns:a16="http://schemas.microsoft.com/office/drawing/2014/main" id="{19E47707-7D19-8148-F625-D317D0E35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12" y="37924"/>
              <a:ext cx="271509" cy="271218"/>
            </a:xfrm>
            <a:prstGeom prst="rect">
              <a:avLst/>
            </a:prstGeom>
          </p:spPr>
        </p:pic>
      </p:grpSp>
      <p:pic>
        <p:nvPicPr>
          <p:cNvPr id="4" name="Afbeelding 3" descr="Afbeelding met zwart, duisternis, wit, Graphics&#10;&#10;Automatisch gegenereerde beschrijving">
            <a:extLst>
              <a:ext uri="{FF2B5EF4-FFF2-40B4-BE49-F238E27FC236}">
                <a16:creationId xmlns:a16="http://schemas.microsoft.com/office/drawing/2014/main" id="{8535BD83-E913-4068-F931-89596574AD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656" y="4118010"/>
            <a:ext cx="301014" cy="285171"/>
          </a:xfrm>
          <a:prstGeom prst="rect">
            <a:avLst/>
          </a:prstGeom>
        </p:spPr>
      </p:pic>
      <p:pic>
        <p:nvPicPr>
          <p:cNvPr id="6" name="Afbeelding 5" descr="Afbeelding met zwart, duisternis, wit, Graphics&#10;&#10;Automatisch gegenereerde beschrijving">
            <a:extLst>
              <a:ext uri="{FF2B5EF4-FFF2-40B4-BE49-F238E27FC236}">
                <a16:creationId xmlns:a16="http://schemas.microsoft.com/office/drawing/2014/main" id="{42CD59DA-DAD6-4106-B424-1D2E3E2307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1751">
            <a:off x="5743689" y="4962327"/>
            <a:ext cx="301014" cy="28517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8BBF47D-334B-02A6-EDAD-3FB9501650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679470">
            <a:off x="1036389" y="4550899"/>
            <a:ext cx="1139336" cy="132065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87E4B394-957C-1786-0E81-A4357AF94D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800000">
            <a:off x="10491235" y="303679"/>
            <a:ext cx="1047865" cy="1313453"/>
          </a:xfrm>
          <a:prstGeom prst="rect">
            <a:avLst/>
          </a:prstGeom>
        </p:spPr>
      </p:pic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3A79E586-1C3B-6FC4-B1C5-D3436FD01463}"/>
              </a:ext>
            </a:extLst>
          </p:cNvPr>
          <p:cNvCxnSpPr>
            <a:cxnSpLocks/>
          </p:cNvCxnSpPr>
          <p:nvPr/>
        </p:nvCxnSpPr>
        <p:spPr>
          <a:xfrm>
            <a:off x="3697185" y="1635645"/>
            <a:ext cx="912097" cy="0"/>
          </a:xfrm>
          <a:prstGeom prst="line">
            <a:avLst/>
          </a:prstGeom>
          <a:ln w="38100">
            <a:solidFill>
              <a:srgbClr val="BA3F0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847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6" name="Afbeelding 1295">
            <a:extLst>
              <a:ext uri="{FF2B5EF4-FFF2-40B4-BE49-F238E27FC236}">
                <a16:creationId xmlns:a16="http://schemas.microsoft.com/office/drawing/2014/main" id="{F81285DD-FD00-3B97-D741-940C98592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973813" y="2490156"/>
            <a:ext cx="1404852" cy="2072178"/>
          </a:xfrm>
          <a:prstGeom prst="rect">
            <a:avLst/>
          </a:prstGeom>
        </p:spPr>
      </p:pic>
      <p:grpSp>
        <p:nvGrpSpPr>
          <p:cNvPr id="10" name="Groep 9">
            <a:extLst>
              <a:ext uri="{FF2B5EF4-FFF2-40B4-BE49-F238E27FC236}">
                <a16:creationId xmlns:a16="http://schemas.microsoft.com/office/drawing/2014/main" id="{590BF221-AF8D-ABAE-7911-79E1754FDD8A}"/>
              </a:ext>
            </a:extLst>
          </p:cNvPr>
          <p:cNvGrpSpPr/>
          <p:nvPr/>
        </p:nvGrpSpPr>
        <p:grpSpPr>
          <a:xfrm>
            <a:off x="752940" y="4540661"/>
            <a:ext cx="1901221" cy="1801037"/>
            <a:chOff x="306916" y="4748941"/>
            <a:chExt cx="1901221" cy="1801037"/>
          </a:xfrm>
        </p:grpSpPr>
        <p:sp>
          <p:nvSpPr>
            <p:cNvPr id="1288" name="Vrije vorm: vorm 1287">
              <a:extLst>
                <a:ext uri="{FF2B5EF4-FFF2-40B4-BE49-F238E27FC236}">
                  <a16:creationId xmlns:a16="http://schemas.microsoft.com/office/drawing/2014/main" id="{F7753564-066E-881A-E17C-BE8AA734D1DC}"/>
                </a:ext>
              </a:extLst>
            </p:cNvPr>
            <p:cNvSpPr/>
            <p:nvPr/>
          </p:nvSpPr>
          <p:spPr>
            <a:xfrm>
              <a:off x="306916" y="4748941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0054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9" name="Tekstvak 1288">
              <a:extLst>
                <a:ext uri="{FF2B5EF4-FFF2-40B4-BE49-F238E27FC236}">
                  <a16:creationId xmlns:a16="http://schemas.microsoft.com/office/drawing/2014/main" id="{C0DC79A1-0077-CF40-5854-7006CAD06676}"/>
                </a:ext>
              </a:extLst>
            </p:cNvPr>
            <p:cNvSpPr txBox="1"/>
            <p:nvPr/>
          </p:nvSpPr>
          <p:spPr>
            <a:xfrm rot="2571624">
              <a:off x="373071" y="5222616"/>
              <a:ext cx="1835066" cy="833767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pic>
        <p:nvPicPr>
          <p:cNvPr id="1294" name="Afbeelding 1293">
            <a:extLst>
              <a:ext uri="{FF2B5EF4-FFF2-40B4-BE49-F238E27FC236}">
                <a16:creationId xmlns:a16="http://schemas.microsoft.com/office/drawing/2014/main" id="{713EFF66-C155-1C60-B1FB-2F342EEBAA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516" y="4699813"/>
            <a:ext cx="6884969" cy="584333"/>
          </a:xfrm>
          <a:prstGeom prst="rect">
            <a:avLst/>
          </a:prstGeom>
        </p:spPr>
      </p:pic>
      <p:pic>
        <p:nvPicPr>
          <p:cNvPr id="1295" name="Afbeelding 1294">
            <a:extLst>
              <a:ext uri="{FF2B5EF4-FFF2-40B4-BE49-F238E27FC236}">
                <a16:creationId xmlns:a16="http://schemas.microsoft.com/office/drawing/2014/main" id="{A90F1359-51B2-583F-42FD-A38B484B3C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4789" y="2604987"/>
            <a:ext cx="1111774" cy="1957347"/>
          </a:xfrm>
          <a:prstGeom prst="rect">
            <a:avLst/>
          </a:prstGeom>
        </p:spPr>
      </p:pic>
      <p:sp>
        <p:nvSpPr>
          <p:cNvPr id="1298" name="Tekstvak 1297">
            <a:extLst>
              <a:ext uri="{FF2B5EF4-FFF2-40B4-BE49-F238E27FC236}">
                <a16:creationId xmlns:a16="http://schemas.microsoft.com/office/drawing/2014/main" id="{3709F2AB-1CD4-51C1-4046-F2D73D8CEDBD}"/>
              </a:ext>
            </a:extLst>
          </p:cNvPr>
          <p:cNvSpPr txBox="1"/>
          <p:nvPr/>
        </p:nvSpPr>
        <p:spPr>
          <a:xfrm>
            <a:off x="5954613" y="1365558"/>
            <a:ext cx="318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>
                <a:solidFill>
                  <a:schemeClr val="bg1"/>
                </a:solidFill>
                <a:latin typeface="Rye" panose="020E0803070500060000" pitchFamily="34" charset="0"/>
              </a:rPr>
              <a:t>Jean-Paul </a:t>
            </a:r>
          </a:p>
          <a:p>
            <a:pPr algn="ctr"/>
            <a:r>
              <a:rPr lang="nl-NL" sz="2400">
                <a:solidFill>
                  <a:schemeClr val="bg1"/>
                </a:solidFill>
                <a:latin typeface="Rye" panose="020E0803070500060000" pitchFamily="34" charset="0"/>
              </a:rPr>
              <a:t>van der Ham</a:t>
            </a:r>
          </a:p>
        </p:txBody>
      </p:sp>
      <p:sp>
        <p:nvSpPr>
          <p:cNvPr id="1299" name="Tekstvak 1298">
            <a:extLst>
              <a:ext uri="{FF2B5EF4-FFF2-40B4-BE49-F238E27FC236}">
                <a16:creationId xmlns:a16="http://schemas.microsoft.com/office/drawing/2014/main" id="{E1D5DC28-A104-BE2B-034E-E0D17C56DF84}"/>
              </a:ext>
            </a:extLst>
          </p:cNvPr>
          <p:cNvSpPr txBox="1"/>
          <p:nvPr/>
        </p:nvSpPr>
        <p:spPr>
          <a:xfrm>
            <a:off x="3052040" y="1365558"/>
            <a:ext cx="318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Rye" panose="020E0803070500060000" pitchFamily="34" charset="0"/>
              </a:rPr>
              <a:t>Dian van Heijningen</a:t>
            </a:r>
          </a:p>
        </p:txBody>
      </p:sp>
      <p:sp>
        <p:nvSpPr>
          <p:cNvPr id="1300" name="Tekstballon: ovaal 1299">
            <a:extLst>
              <a:ext uri="{FF2B5EF4-FFF2-40B4-BE49-F238E27FC236}">
                <a16:creationId xmlns:a16="http://schemas.microsoft.com/office/drawing/2014/main" id="{844EE031-2B1F-7B67-AADA-72CDCC69CDCC}"/>
              </a:ext>
            </a:extLst>
          </p:cNvPr>
          <p:cNvSpPr/>
          <p:nvPr/>
        </p:nvSpPr>
        <p:spPr>
          <a:xfrm>
            <a:off x="2713390" y="2298417"/>
            <a:ext cx="1184178" cy="896164"/>
          </a:xfrm>
          <a:prstGeom prst="wedgeEllipseCallout">
            <a:avLst>
              <a:gd name="adj1" fmla="val 68867"/>
              <a:gd name="adj2" fmla="val 36599"/>
            </a:avLst>
          </a:prstGeom>
          <a:solidFill>
            <a:srgbClr val="00545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latin typeface="Anderson Four Feather Falls" panose="02000000000000000000" pitchFamily="2" charset="0"/>
                <a:cs typeface="Angsana New" panose="02020603050405020304" pitchFamily="18" charset="-34"/>
              </a:rPr>
              <a:t>Geen excuses meer!</a:t>
            </a:r>
          </a:p>
        </p:txBody>
      </p:sp>
      <p:sp>
        <p:nvSpPr>
          <p:cNvPr id="2" name="Tekstballon: ovaal 1">
            <a:extLst>
              <a:ext uri="{FF2B5EF4-FFF2-40B4-BE49-F238E27FC236}">
                <a16:creationId xmlns:a16="http://schemas.microsoft.com/office/drawing/2014/main" id="{E804DC17-93D8-D279-8ADB-7E45CBF4B5DF}"/>
              </a:ext>
            </a:extLst>
          </p:cNvPr>
          <p:cNvSpPr/>
          <p:nvPr/>
        </p:nvSpPr>
        <p:spPr>
          <a:xfrm>
            <a:off x="8286312" y="2336516"/>
            <a:ext cx="1617968" cy="1027461"/>
          </a:xfrm>
          <a:prstGeom prst="wedgeEllipseCallout">
            <a:avLst>
              <a:gd name="adj1" fmla="val -67233"/>
              <a:gd name="adj2" fmla="val 34812"/>
            </a:avLst>
          </a:prstGeom>
          <a:solidFill>
            <a:srgbClr val="00545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latin typeface="Anderson Four Feather Falls" panose="02000000000000000000" pitchFamily="2" charset="0"/>
                <a:cs typeface="Angsana New" panose="020B0502040204020203" pitchFamily="18" charset="-34"/>
              </a:rPr>
              <a:t>Wij zien een groene toekomst 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29737DF7-781F-5B0E-2061-9C5037A8576C}"/>
              </a:ext>
            </a:extLst>
          </p:cNvPr>
          <p:cNvGrpSpPr/>
          <p:nvPr/>
        </p:nvGrpSpPr>
        <p:grpSpPr>
          <a:xfrm>
            <a:off x="9604854" y="501406"/>
            <a:ext cx="1801009" cy="2026403"/>
            <a:chOff x="10082374" y="303286"/>
            <a:chExt cx="1801009" cy="2026403"/>
          </a:xfrm>
        </p:grpSpPr>
        <p:sp>
          <p:nvSpPr>
            <p:cNvPr id="1292" name="Vrije vorm: vorm 1291">
              <a:extLst>
                <a:ext uri="{FF2B5EF4-FFF2-40B4-BE49-F238E27FC236}">
                  <a16:creationId xmlns:a16="http://schemas.microsoft.com/office/drawing/2014/main" id="{8E92ECBE-7F11-6F94-3F5A-2633808537AD}"/>
                </a:ext>
              </a:extLst>
            </p:cNvPr>
            <p:cNvSpPr/>
            <p:nvPr/>
          </p:nvSpPr>
          <p:spPr>
            <a:xfrm rot="10800000">
              <a:off x="10082374" y="303286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0054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A1EC5696-A5DC-0C14-8567-EE550E7E53D8}"/>
                </a:ext>
              </a:extLst>
            </p:cNvPr>
            <p:cNvSpPr txBox="1"/>
            <p:nvPr/>
          </p:nvSpPr>
          <p:spPr>
            <a:xfrm rot="2823417">
              <a:off x="9928675" y="882227"/>
              <a:ext cx="1835066" cy="1059857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A72755F5-9378-0A7D-38EF-359BE13ECFB7}"/>
              </a:ext>
            </a:extLst>
          </p:cNvPr>
          <p:cNvGrpSpPr/>
          <p:nvPr/>
        </p:nvGrpSpPr>
        <p:grpSpPr>
          <a:xfrm>
            <a:off x="748285" y="502994"/>
            <a:ext cx="1801037" cy="2019530"/>
            <a:chOff x="302261" y="304874"/>
            <a:chExt cx="1801037" cy="2019530"/>
          </a:xfrm>
        </p:grpSpPr>
        <p:sp>
          <p:nvSpPr>
            <p:cNvPr id="1291" name="Vrije vorm: vorm 1290">
              <a:extLst>
                <a:ext uri="{FF2B5EF4-FFF2-40B4-BE49-F238E27FC236}">
                  <a16:creationId xmlns:a16="http://schemas.microsoft.com/office/drawing/2014/main" id="{A9DAB149-2A6C-82B0-2096-8AD47DE316F4}"/>
                </a:ext>
              </a:extLst>
            </p:cNvPr>
            <p:cNvSpPr/>
            <p:nvPr/>
          </p:nvSpPr>
          <p:spPr>
            <a:xfrm rot="5400000">
              <a:off x="302275" y="304860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0054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10606073-4399-AFC6-2250-DA885F980E79}"/>
                </a:ext>
              </a:extLst>
            </p:cNvPr>
            <p:cNvSpPr txBox="1"/>
            <p:nvPr/>
          </p:nvSpPr>
          <p:spPr>
            <a:xfrm rot="18849801">
              <a:off x="447686" y="876942"/>
              <a:ext cx="1835066" cy="1059857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B6B5119B-D001-0968-FA6C-D9808D57E8B8}"/>
              </a:ext>
            </a:extLst>
          </p:cNvPr>
          <p:cNvGrpSpPr/>
          <p:nvPr/>
        </p:nvGrpSpPr>
        <p:grpSpPr>
          <a:xfrm>
            <a:off x="9526037" y="4537255"/>
            <a:ext cx="1875291" cy="1801009"/>
            <a:chOff x="10003557" y="4745535"/>
            <a:chExt cx="1875291" cy="1801009"/>
          </a:xfrm>
        </p:grpSpPr>
        <p:sp>
          <p:nvSpPr>
            <p:cNvPr id="1293" name="Vrije vorm: vorm 1292">
              <a:extLst>
                <a:ext uri="{FF2B5EF4-FFF2-40B4-BE49-F238E27FC236}">
                  <a16:creationId xmlns:a16="http://schemas.microsoft.com/office/drawing/2014/main" id="{36B7E568-074A-0A1F-2393-FD15A314BD01}"/>
                </a:ext>
              </a:extLst>
            </p:cNvPr>
            <p:cNvSpPr/>
            <p:nvPr/>
          </p:nvSpPr>
          <p:spPr>
            <a:xfrm rot="16200000">
              <a:off x="10077825" y="4745521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0054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05D186C3-392B-6FD3-9BFA-7241508E20DC}"/>
                </a:ext>
              </a:extLst>
            </p:cNvPr>
            <p:cNvSpPr txBox="1"/>
            <p:nvPr/>
          </p:nvSpPr>
          <p:spPr>
            <a:xfrm rot="18903983">
              <a:off x="10003557" y="5209152"/>
              <a:ext cx="1835066" cy="833767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pic>
        <p:nvPicPr>
          <p:cNvPr id="190" name="Afbeelding 189" descr="Afbeelding met zwart, Graphics, zwart-wit, duisternis&#10;&#10;Automatisch gegenereerde beschrijving">
            <a:extLst>
              <a:ext uri="{FF2B5EF4-FFF2-40B4-BE49-F238E27FC236}">
                <a16:creationId xmlns:a16="http://schemas.microsoft.com/office/drawing/2014/main" id="{FC4E73CB-F5E3-A42C-1A69-54EECAF687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60" y="5313187"/>
            <a:ext cx="995946" cy="828404"/>
          </a:xfrm>
          <a:prstGeom prst="rect">
            <a:avLst/>
          </a:prstGeom>
        </p:spPr>
      </p:pic>
      <p:pic>
        <p:nvPicPr>
          <p:cNvPr id="191" name="Afbeelding 190" descr="Afbeelding met zwart, Graphics, zwart-wit, duisternis&#10;&#10;Automatisch gegenereerde beschrijving">
            <a:extLst>
              <a:ext uri="{FF2B5EF4-FFF2-40B4-BE49-F238E27FC236}">
                <a16:creationId xmlns:a16="http://schemas.microsoft.com/office/drawing/2014/main" id="{2FBA770B-1A1A-B7A2-507D-8E57E607CB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65620" y="5299322"/>
            <a:ext cx="993125" cy="828404"/>
          </a:xfrm>
          <a:prstGeom prst="rect">
            <a:avLst/>
          </a:prstGeom>
        </p:spPr>
      </p:pic>
      <p:grpSp>
        <p:nvGrpSpPr>
          <p:cNvPr id="1480" name="Groep 1479">
            <a:extLst>
              <a:ext uri="{FF2B5EF4-FFF2-40B4-BE49-F238E27FC236}">
                <a16:creationId xmlns:a16="http://schemas.microsoft.com/office/drawing/2014/main" id="{E0483E78-17F3-9F36-AD8A-0426CD26A368}"/>
              </a:ext>
            </a:extLst>
          </p:cNvPr>
          <p:cNvGrpSpPr/>
          <p:nvPr/>
        </p:nvGrpSpPr>
        <p:grpSpPr>
          <a:xfrm>
            <a:off x="2904436" y="621327"/>
            <a:ext cx="6403559" cy="321715"/>
            <a:chOff x="3188662" y="621327"/>
            <a:chExt cx="6403559" cy="321715"/>
          </a:xfrm>
        </p:grpSpPr>
        <p:sp>
          <p:nvSpPr>
            <p:cNvPr id="1437" name="Vrije vorm: vorm 1436">
              <a:extLst>
                <a:ext uri="{FF2B5EF4-FFF2-40B4-BE49-F238E27FC236}">
                  <a16:creationId xmlns:a16="http://schemas.microsoft.com/office/drawing/2014/main" id="{13E65464-6410-F3ED-960F-D9C75C733E00}"/>
                </a:ext>
              </a:extLst>
            </p:cNvPr>
            <p:cNvSpPr/>
            <p:nvPr/>
          </p:nvSpPr>
          <p:spPr>
            <a:xfrm>
              <a:off x="3188662" y="621327"/>
              <a:ext cx="321725" cy="321713"/>
            </a:xfrm>
            <a:custGeom>
              <a:avLst/>
              <a:gdLst>
                <a:gd name="connsiteX0" fmla="*/ 65094 w 130181"/>
                <a:gd name="connsiteY0" fmla="*/ 0 h 130176"/>
                <a:gd name="connsiteX1" fmla="*/ 78740 w 130181"/>
                <a:gd name="connsiteY1" fmla="*/ 51441 h 130176"/>
                <a:gd name="connsiteX2" fmla="*/ 130181 w 130181"/>
                <a:gd name="connsiteY2" fmla="*/ 65088 h 130176"/>
                <a:gd name="connsiteX3" fmla="*/ 78740 w 130181"/>
                <a:gd name="connsiteY3" fmla="*/ 78735 h 130176"/>
                <a:gd name="connsiteX4" fmla="*/ 65094 w 130181"/>
                <a:gd name="connsiteY4" fmla="*/ 130176 h 130176"/>
                <a:gd name="connsiteX5" fmla="*/ 51441 w 130181"/>
                <a:gd name="connsiteY5" fmla="*/ 78735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94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94" y="0"/>
                  </a:moveTo>
                  <a:lnTo>
                    <a:pt x="78740" y="51441"/>
                  </a:lnTo>
                  <a:lnTo>
                    <a:pt x="130181" y="65088"/>
                  </a:lnTo>
                  <a:lnTo>
                    <a:pt x="78740" y="78735"/>
                  </a:lnTo>
                  <a:lnTo>
                    <a:pt x="65094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94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38" name="Vrije vorm: vorm 1437">
              <a:extLst>
                <a:ext uri="{FF2B5EF4-FFF2-40B4-BE49-F238E27FC236}">
                  <a16:creationId xmlns:a16="http://schemas.microsoft.com/office/drawing/2014/main" id="{E73D3163-51F9-084C-3146-3D6EC1F0BC30}"/>
                </a:ext>
              </a:extLst>
            </p:cNvPr>
            <p:cNvSpPr/>
            <p:nvPr/>
          </p:nvSpPr>
          <p:spPr>
            <a:xfrm>
              <a:off x="3864426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39" name="Vrije vorm: vorm 1438">
              <a:extLst>
                <a:ext uri="{FF2B5EF4-FFF2-40B4-BE49-F238E27FC236}">
                  <a16:creationId xmlns:a16="http://schemas.microsoft.com/office/drawing/2014/main" id="{00F80847-541B-9C40-5213-5717634F3E15}"/>
                </a:ext>
              </a:extLst>
            </p:cNvPr>
            <p:cNvSpPr/>
            <p:nvPr/>
          </p:nvSpPr>
          <p:spPr>
            <a:xfrm>
              <a:off x="4540190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7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7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0" name="Vrije vorm: vorm 1439">
              <a:extLst>
                <a:ext uri="{FF2B5EF4-FFF2-40B4-BE49-F238E27FC236}">
                  <a16:creationId xmlns:a16="http://schemas.microsoft.com/office/drawing/2014/main" id="{AD49FE2E-57AE-0275-63D5-9D09439B93D1}"/>
                </a:ext>
              </a:extLst>
            </p:cNvPr>
            <p:cNvSpPr/>
            <p:nvPr/>
          </p:nvSpPr>
          <p:spPr>
            <a:xfrm>
              <a:off x="5215957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35 w 130175"/>
                <a:gd name="connsiteY5" fmla="*/ 78736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35" y="78736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1" name="Vrije vorm: vorm 1440">
              <a:extLst>
                <a:ext uri="{FF2B5EF4-FFF2-40B4-BE49-F238E27FC236}">
                  <a16:creationId xmlns:a16="http://schemas.microsoft.com/office/drawing/2014/main" id="{EA668E9B-B6C1-6483-D327-803FC59476D3}"/>
                </a:ext>
              </a:extLst>
            </p:cNvPr>
            <p:cNvSpPr/>
            <p:nvPr/>
          </p:nvSpPr>
          <p:spPr>
            <a:xfrm>
              <a:off x="5891706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2" name="Vrije vorm: vorm 1441">
              <a:extLst>
                <a:ext uri="{FF2B5EF4-FFF2-40B4-BE49-F238E27FC236}">
                  <a16:creationId xmlns:a16="http://schemas.microsoft.com/office/drawing/2014/main" id="{F44E4137-A5B5-FF7C-6689-4C2E73FAEB84}"/>
                </a:ext>
              </a:extLst>
            </p:cNvPr>
            <p:cNvSpPr/>
            <p:nvPr/>
          </p:nvSpPr>
          <p:spPr>
            <a:xfrm>
              <a:off x="6567470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3" name="Vrije vorm: vorm 1442">
              <a:extLst>
                <a:ext uri="{FF2B5EF4-FFF2-40B4-BE49-F238E27FC236}">
                  <a16:creationId xmlns:a16="http://schemas.microsoft.com/office/drawing/2014/main" id="{5E3AA0B3-6216-E227-715A-1CCB5176D8F9}"/>
                </a:ext>
              </a:extLst>
            </p:cNvPr>
            <p:cNvSpPr/>
            <p:nvPr/>
          </p:nvSpPr>
          <p:spPr>
            <a:xfrm>
              <a:off x="7243234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4" name="Vrije vorm: vorm 1443">
              <a:extLst>
                <a:ext uri="{FF2B5EF4-FFF2-40B4-BE49-F238E27FC236}">
                  <a16:creationId xmlns:a16="http://schemas.microsoft.com/office/drawing/2014/main" id="{BBD1BC12-892B-5A43-2E4C-6741677F1A6A}"/>
                </a:ext>
              </a:extLst>
            </p:cNvPr>
            <p:cNvSpPr/>
            <p:nvPr/>
          </p:nvSpPr>
          <p:spPr>
            <a:xfrm>
              <a:off x="7918983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5" name="Vrije vorm: vorm 1444">
              <a:extLst>
                <a:ext uri="{FF2B5EF4-FFF2-40B4-BE49-F238E27FC236}">
                  <a16:creationId xmlns:a16="http://schemas.microsoft.com/office/drawing/2014/main" id="{1FAB798B-4791-B03C-39B6-5E5137FCCD34}"/>
                </a:ext>
              </a:extLst>
            </p:cNvPr>
            <p:cNvSpPr/>
            <p:nvPr/>
          </p:nvSpPr>
          <p:spPr>
            <a:xfrm>
              <a:off x="8594749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6" name="Vrije vorm: vorm 1445">
              <a:extLst>
                <a:ext uri="{FF2B5EF4-FFF2-40B4-BE49-F238E27FC236}">
                  <a16:creationId xmlns:a16="http://schemas.microsoft.com/office/drawing/2014/main" id="{88881657-C8CE-5947-B13F-A2097BB1AF08}"/>
                </a:ext>
              </a:extLst>
            </p:cNvPr>
            <p:cNvSpPr/>
            <p:nvPr/>
          </p:nvSpPr>
          <p:spPr>
            <a:xfrm>
              <a:off x="9270513" y="621329"/>
              <a:ext cx="321708" cy="321713"/>
            </a:xfrm>
            <a:custGeom>
              <a:avLst/>
              <a:gdLst>
                <a:gd name="connsiteX0" fmla="*/ 65088 w 130174"/>
                <a:gd name="connsiteY0" fmla="*/ 0 h 130176"/>
                <a:gd name="connsiteX1" fmla="*/ 78734 w 130174"/>
                <a:gd name="connsiteY1" fmla="*/ 51441 h 130176"/>
                <a:gd name="connsiteX2" fmla="*/ 130175 w 130174"/>
                <a:gd name="connsiteY2" fmla="*/ 65088 h 130176"/>
                <a:gd name="connsiteX3" fmla="*/ 78734 w 130174"/>
                <a:gd name="connsiteY3" fmla="*/ 78736 h 130176"/>
                <a:gd name="connsiteX4" fmla="*/ 65088 w 130174"/>
                <a:gd name="connsiteY4" fmla="*/ 130176 h 130176"/>
                <a:gd name="connsiteX5" fmla="*/ 51441 w 130174"/>
                <a:gd name="connsiteY5" fmla="*/ 78736 h 130176"/>
                <a:gd name="connsiteX6" fmla="*/ 0 w 130174"/>
                <a:gd name="connsiteY6" fmla="*/ 65088 h 130176"/>
                <a:gd name="connsiteX7" fmla="*/ 51441 w 130174"/>
                <a:gd name="connsiteY7" fmla="*/ 51441 h 130176"/>
                <a:gd name="connsiteX8" fmla="*/ 65088 w 130174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505" name="Groep 1504">
            <a:extLst>
              <a:ext uri="{FF2B5EF4-FFF2-40B4-BE49-F238E27FC236}">
                <a16:creationId xmlns:a16="http://schemas.microsoft.com/office/drawing/2014/main" id="{8FAE2E9A-5D8E-DC30-CB5B-72A2C9EE4812}"/>
              </a:ext>
            </a:extLst>
          </p:cNvPr>
          <p:cNvGrpSpPr/>
          <p:nvPr/>
        </p:nvGrpSpPr>
        <p:grpSpPr>
          <a:xfrm>
            <a:off x="846189" y="2614976"/>
            <a:ext cx="321714" cy="1673237"/>
            <a:chOff x="557590" y="2517180"/>
            <a:chExt cx="321714" cy="1673237"/>
          </a:xfrm>
        </p:grpSpPr>
        <p:sp>
          <p:nvSpPr>
            <p:cNvPr id="1502" name="Vrije vorm: vorm 1501">
              <a:extLst>
                <a:ext uri="{FF2B5EF4-FFF2-40B4-BE49-F238E27FC236}">
                  <a16:creationId xmlns:a16="http://schemas.microsoft.com/office/drawing/2014/main" id="{CDA046F7-F213-E192-20E5-FE27CC436D81}"/>
                </a:ext>
              </a:extLst>
            </p:cNvPr>
            <p:cNvSpPr/>
            <p:nvPr/>
          </p:nvSpPr>
          <p:spPr>
            <a:xfrm rot="16200000">
              <a:off x="557591" y="3868705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3" name="Vrije vorm: vorm 1502">
              <a:extLst>
                <a:ext uri="{FF2B5EF4-FFF2-40B4-BE49-F238E27FC236}">
                  <a16:creationId xmlns:a16="http://schemas.microsoft.com/office/drawing/2014/main" id="{7FA4CA0F-C24A-49BE-1D5F-8E7546ECB3D3}"/>
                </a:ext>
              </a:extLst>
            </p:cNvPr>
            <p:cNvSpPr/>
            <p:nvPr/>
          </p:nvSpPr>
          <p:spPr>
            <a:xfrm rot="16200000">
              <a:off x="557591" y="3192939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4" name="Vrije vorm: vorm 1503">
              <a:extLst>
                <a:ext uri="{FF2B5EF4-FFF2-40B4-BE49-F238E27FC236}">
                  <a16:creationId xmlns:a16="http://schemas.microsoft.com/office/drawing/2014/main" id="{02AF9CB9-C04F-3BD1-802B-79859A8C6583}"/>
                </a:ext>
              </a:extLst>
            </p:cNvPr>
            <p:cNvSpPr/>
            <p:nvPr/>
          </p:nvSpPr>
          <p:spPr>
            <a:xfrm rot="16200000">
              <a:off x="557594" y="2517177"/>
              <a:ext cx="321708" cy="321713"/>
            </a:xfrm>
            <a:custGeom>
              <a:avLst/>
              <a:gdLst>
                <a:gd name="connsiteX0" fmla="*/ 65088 w 130174"/>
                <a:gd name="connsiteY0" fmla="*/ 0 h 130176"/>
                <a:gd name="connsiteX1" fmla="*/ 78734 w 130174"/>
                <a:gd name="connsiteY1" fmla="*/ 51441 h 130176"/>
                <a:gd name="connsiteX2" fmla="*/ 130175 w 130174"/>
                <a:gd name="connsiteY2" fmla="*/ 65088 h 130176"/>
                <a:gd name="connsiteX3" fmla="*/ 78734 w 130174"/>
                <a:gd name="connsiteY3" fmla="*/ 78736 h 130176"/>
                <a:gd name="connsiteX4" fmla="*/ 65088 w 130174"/>
                <a:gd name="connsiteY4" fmla="*/ 130176 h 130176"/>
                <a:gd name="connsiteX5" fmla="*/ 51441 w 130174"/>
                <a:gd name="connsiteY5" fmla="*/ 78736 h 130176"/>
                <a:gd name="connsiteX6" fmla="*/ 0 w 130174"/>
                <a:gd name="connsiteY6" fmla="*/ 65088 h 130176"/>
                <a:gd name="connsiteX7" fmla="*/ 51441 w 130174"/>
                <a:gd name="connsiteY7" fmla="*/ 51441 h 130176"/>
                <a:gd name="connsiteX8" fmla="*/ 65088 w 130174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506" name="Groep 1505">
            <a:extLst>
              <a:ext uri="{FF2B5EF4-FFF2-40B4-BE49-F238E27FC236}">
                <a16:creationId xmlns:a16="http://schemas.microsoft.com/office/drawing/2014/main" id="{828A22F6-058F-7C2D-1B94-FB16C579272C}"/>
              </a:ext>
            </a:extLst>
          </p:cNvPr>
          <p:cNvGrpSpPr/>
          <p:nvPr/>
        </p:nvGrpSpPr>
        <p:grpSpPr>
          <a:xfrm>
            <a:off x="11024096" y="2622549"/>
            <a:ext cx="321714" cy="1673237"/>
            <a:chOff x="557590" y="2517180"/>
            <a:chExt cx="321714" cy="1673237"/>
          </a:xfrm>
        </p:grpSpPr>
        <p:sp>
          <p:nvSpPr>
            <p:cNvPr id="1507" name="Vrije vorm: vorm 1506">
              <a:extLst>
                <a:ext uri="{FF2B5EF4-FFF2-40B4-BE49-F238E27FC236}">
                  <a16:creationId xmlns:a16="http://schemas.microsoft.com/office/drawing/2014/main" id="{C1AA4093-6712-53F7-A500-5DE8646CFD33}"/>
                </a:ext>
              </a:extLst>
            </p:cNvPr>
            <p:cNvSpPr/>
            <p:nvPr/>
          </p:nvSpPr>
          <p:spPr>
            <a:xfrm rot="16200000">
              <a:off x="557591" y="3868705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8" name="Vrije vorm: vorm 1507">
              <a:extLst>
                <a:ext uri="{FF2B5EF4-FFF2-40B4-BE49-F238E27FC236}">
                  <a16:creationId xmlns:a16="http://schemas.microsoft.com/office/drawing/2014/main" id="{6154BFC8-F9A8-0195-11D2-8B54564D8C57}"/>
                </a:ext>
              </a:extLst>
            </p:cNvPr>
            <p:cNvSpPr/>
            <p:nvPr/>
          </p:nvSpPr>
          <p:spPr>
            <a:xfrm rot="16200000">
              <a:off x="557591" y="3192939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9" name="Vrije vorm: vorm 1508">
              <a:extLst>
                <a:ext uri="{FF2B5EF4-FFF2-40B4-BE49-F238E27FC236}">
                  <a16:creationId xmlns:a16="http://schemas.microsoft.com/office/drawing/2014/main" id="{30A27CED-D454-5A96-91AA-9887469651D9}"/>
                </a:ext>
              </a:extLst>
            </p:cNvPr>
            <p:cNvSpPr/>
            <p:nvPr/>
          </p:nvSpPr>
          <p:spPr>
            <a:xfrm rot="16200000">
              <a:off x="557594" y="2517177"/>
              <a:ext cx="321708" cy="321713"/>
            </a:xfrm>
            <a:custGeom>
              <a:avLst/>
              <a:gdLst>
                <a:gd name="connsiteX0" fmla="*/ 65088 w 130174"/>
                <a:gd name="connsiteY0" fmla="*/ 0 h 130176"/>
                <a:gd name="connsiteX1" fmla="*/ 78734 w 130174"/>
                <a:gd name="connsiteY1" fmla="*/ 51441 h 130176"/>
                <a:gd name="connsiteX2" fmla="*/ 130175 w 130174"/>
                <a:gd name="connsiteY2" fmla="*/ 65088 h 130176"/>
                <a:gd name="connsiteX3" fmla="*/ 78734 w 130174"/>
                <a:gd name="connsiteY3" fmla="*/ 78736 h 130176"/>
                <a:gd name="connsiteX4" fmla="*/ 65088 w 130174"/>
                <a:gd name="connsiteY4" fmla="*/ 130176 h 130176"/>
                <a:gd name="connsiteX5" fmla="*/ 51441 w 130174"/>
                <a:gd name="connsiteY5" fmla="*/ 78736 h 130176"/>
                <a:gd name="connsiteX6" fmla="*/ 0 w 130174"/>
                <a:gd name="connsiteY6" fmla="*/ 65088 h 130176"/>
                <a:gd name="connsiteX7" fmla="*/ 51441 w 130174"/>
                <a:gd name="connsiteY7" fmla="*/ 51441 h 130176"/>
                <a:gd name="connsiteX8" fmla="*/ 65088 w 130174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514" name="Vrije vorm: vorm 1513">
            <a:extLst>
              <a:ext uri="{FF2B5EF4-FFF2-40B4-BE49-F238E27FC236}">
                <a16:creationId xmlns:a16="http://schemas.microsoft.com/office/drawing/2014/main" id="{8AB39B5A-1802-0DA2-8266-EEC8FB8F70E6}"/>
              </a:ext>
            </a:extLst>
          </p:cNvPr>
          <p:cNvSpPr/>
          <p:nvPr/>
        </p:nvSpPr>
        <p:spPr>
          <a:xfrm>
            <a:off x="2991368" y="5917038"/>
            <a:ext cx="321708" cy="321713"/>
          </a:xfrm>
          <a:custGeom>
            <a:avLst/>
            <a:gdLst>
              <a:gd name="connsiteX0" fmla="*/ 65088 w 130174"/>
              <a:gd name="connsiteY0" fmla="*/ 0 h 130176"/>
              <a:gd name="connsiteX1" fmla="*/ 78734 w 130174"/>
              <a:gd name="connsiteY1" fmla="*/ 51441 h 130176"/>
              <a:gd name="connsiteX2" fmla="*/ 130175 w 130174"/>
              <a:gd name="connsiteY2" fmla="*/ 65088 h 130176"/>
              <a:gd name="connsiteX3" fmla="*/ 78734 w 130174"/>
              <a:gd name="connsiteY3" fmla="*/ 78736 h 130176"/>
              <a:gd name="connsiteX4" fmla="*/ 65088 w 130174"/>
              <a:gd name="connsiteY4" fmla="*/ 130176 h 130176"/>
              <a:gd name="connsiteX5" fmla="*/ 51441 w 130174"/>
              <a:gd name="connsiteY5" fmla="*/ 78736 h 130176"/>
              <a:gd name="connsiteX6" fmla="*/ 0 w 130174"/>
              <a:gd name="connsiteY6" fmla="*/ 65088 h 130176"/>
              <a:gd name="connsiteX7" fmla="*/ 51441 w 130174"/>
              <a:gd name="connsiteY7" fmla="*/ 51441 h 130176"/>
              <a:gd name="connsiteX8" fmla="*/ 65088 w 130174"/>
              <a:gd name="connsiteY8" fmla="*/ 0 h 1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174" h="130176">
                <a:moveTo>
                  <a:pt x="65088" y="0"/>
                </a:moveTo>
                <a:lnTo>
                  <a:pt x="78734" y="51441"/>
                </a:lnTo>
                <a:lnTo>
                  <a:pt x="130175" y="65088"/>
                </a:lnTo>
                <a:lnTo>
                  <a:pt x="78734" y="78736"/>
                </a:lnTo>
                <a:lnTo>
                  <a:pt x="65088" y="130176"/>
                </a:lnTo>
                <a:lnTo>
                  <a:pt x="51441" y="78736"/>
                </a:lnTo>
                <a:lnTo>
                  <a:pt x="0" y="65088"/>
                </a:lnTo>
                <a:lnTo>
                  <a:pt x="51441" y="51441"/>
                </a:lnTo>
                <a:lnTo>
                  <a:pt x="65088" y="0"/>
                </a:lnTo>
                <a:close/>
              </a:path>
            </a:pathLst>
          </a:custGeom>
          <a:solidFill>
            <a:schemeClr val="tx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515" name="Vrije vorm: vorm 1514">
            <a:extLst>
              <a:ext uri="{FF2B5EF4-FFF2-40B4-BE49-F238E27FC236}">
                <a16:creationId xmlns:a16="http://schemas.microsoft.com/office/drawing/2014/main" id="{442DF9B2-BED9-7758-BC54-F4F75E431B4B}"/>
              </a:ext>
            </a:extLst>
          </p:cNvPr>
          <p:cNvSpPr/>
          <p:nvPr/>
        </p:nvSpPr>
        <p:spPr>
          <a:xfrm>
            <a:off x="8827303" y="5914958"/>
            <a:ext cx="321708" cy="321713"/>
          </a:xfrm>
          <a:custGeom>
            <a:avLst/>
            <a:gdLst>
              <a:gd name="connsiteX0" fmla="*/ 65088 w 130174"/>
              <a:gd name="connsiteY0" fmla="*/ 0 h 130176"/>
              <a:gd name="connsiteX1" fmla="*/ 78734 w 130174"/>
              <a:gd name="connsiteY1" fmla="*/ 51441 h 130176"/>
              <a:gd name="connsiteX2" fmla="*/ 130175 w 130174"/>
              <a:gd name="connsiteY2" fmla="*/ 65088 h 130176"/>
              <a:gd name="connsiteX3" fmla="*/ 78734 w 130174"/>
              <a:gd name="connsiteY3" fmla="*/ 78736 h 130176"/>
              <a:gd name="connsiteX4" fmla="*/ 65088 w 130174"/>
              <a:gd name="connsiteY4" fmla="*/ 130176 h 130176"/>
              <a:gd name="connsiteX5" fmla="*/ 51441 w 130174"/>
              <a:gd name="connsiteY5" fmla="*/ 78736 h 130176"/>
              <a:gd name="connsiteX6" fmla="*/ 0 w 130174"/>
              <a:gd name="connsiteY6" fmla="*/ 65088 h 130176"/>
              <a:gd name="connsiteX7" fmla="*/ 51441 w 130174"/>
              <a:gd name="connsiteY7" fmla="*/ 51441 h 130176"/>
              <a:gd name="connsiteX8" fmla="*/ 65088 w 130174"/>
              <a:gd name="connsiteY8" fmla="*/ 0 h 1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174" h="130176">
                <a:moveTo>
                  <a:pt x="65088" y="0"/>
                </a:moveTo>
                <a:lnTo>
                  <a:pt x="78734" y="51441"/>
                </a:lnTo>
                <a:lnTo>
                  <a:pt x="130175" y="65088"/>
                </a:lnTo>
                <a:lnTo>
                  <a:pt x="78734" y="78736"/>
                </a:lnTo>
                <a:lnTo>
                  <a:pt x="65088" y="130176"/>
                </a:lnTo>
                <a:lnTo>
                  <a:pt x="51441" y="78736"/>
                </a:lnTo>
                <a:lnTo>
                  <a:pt x="0" y="65088"/>
                </a:lnTo>
                <a:lnTo>
                  <a:pt x="51441" y="51441"/>
                </a:lnTo>
                <a:lnTo>
                  <a:pt x="65088" y="0"/>
                </a:lnTo>
                <a:close/>
              </a:path>
            </a:pathLst>
          </a:custGeom>
          <a:solidFill>
            <a:schemeClr val="tx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520" name="Afbeelding 1519">
            <a:extLst>
              <a:ext uri="{FF2B5EF4-FFF2-40B4-BE49-F238E27FC236}">
                <a16:creationId xmlns:a16="http://schemas.microsoft.com/office/drawing/2014/main" id="{45786DE3-CAA9-7EDD-18D4-6D3166C68C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315" y="5737328"/>
            <a:ext cx="662882" cy="830893"/>
          </a:xfrm>
          <a:prstGeom prst="rect">
            <a:avLst/>
          </a:prstGeom>
        </p:spPr>
      </p:pic>
      <p:pic>
        <p:nvPicPr>
          <p:cNvPr id="1521" name="Graphic 1520">
            <a:extLst>
              <a:ext uri="{FF2B5EF4-FFF2-40B4-BE49-F238E27FC236}">
                <a16:creationId xmlns:a16="http://schemas.microsoft.com/office/drawing/2014/main" id="{C3B5B5F2-DDBA-91D3-2E94-155C17B0E9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8819176">
            <a:off x="9978067" y="4868957"/>
            <a:ext cx="642622" cy="744892"/>
          </a:xfrm>
          <a:prstGeom prst="rect">
            <a:avLst/>
          </a:prstGeom>
        </p:spPr>
      </p:pic>
      <p:pic>
        <p:nvPicPr>
          <p:cNvPr id="1522" name="Graphic 1521">
            <a:extLst>
              <a:ext uri="{FF2B5EF4-FFF2-40B4-BE49-F238E27FC236}">
                <a16:creationId xmlns:a16="http://schemas.microsoft.com/office/drawing/2014/main" id="{AFD0F629-2C44-2DED-A3A4-0FA2F200F7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882336">
            <a:off x="10950316" y="379980"/>
            <a:ext cx="564393" cy="738053"/>
          </a:xfrm>
          <a:prstGeom prst="rect">
            <a:avLst/>
          </a:prstGeom>
        </p:spPr>
      </p:pic>
      <p:pic>
        <p:nvPicPr>
          <p:cNvPr id="1523" name="Graphic 1522">
            <a:extLst>
              <a:ext uri="{FF2B5EF4-FFF2-40B4-BE49-F238E27FC236}">
                <a16:creationId xmlns:a16="http://schemas.microsoft.com/office/drawing/2014/main" id="{14E45652-8911-2A7A-BC94-81F3E5A13D3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8851491">
            <a:off x="657863" y="583320"/>
            <a:ext cx="685393" cy="523824"/>
          </a:xfrm>
          <a:prstGeom prst="rect">
            <a:avLst/>
          </a:prstGeom>
        </p:spPr>
      </p:pic>
      <p:sp>
        <p:nvSpPr>
          <p:cNvPr id="163" name="Vrije vorm: vorm 162">
            <a:extLst>
              <a:ext uri="{FF2B5EF4-FFF2-40B4-BE49-F238E27FC236}">
                <a16:creationId xmlns:a16="http://schemas.microsoft.com/office/drawing/2014/main" id="{F2D8243E-DBC0-6F7D-CBE0-ECD1D8FF1C57}"/>
              </a:ext>
            </a:extLst>
          </p:cNvPr>
          <p:cNvSpPr/>
          <p:nvPr/>
        </p:nvSpPr>
        <p:spPr>
          <a:xfrm>
            <a:off x="15174" y="15178"/>
            <a:ext cx="12161647" cy="198582"/>
          </a:xfrm>
          <a:custGeom>
            <a:avLst/>
            <a:gdLst>
              <a:gd name="connsiteX0" fmla="*/ 0 w 12161647"/>
              <a:gd name="connsiteY0" fmla="*/ 0 h 212479"/>
              <a:gd name="connsiteX1" fmla="*/ 12161647 w 12161647"/>
              <a:gd name="connsiteY1" fmla="*/ 0 h 212479"/>
              <a:gd name="connsiteX2" fmla="*/ 12161647 w 12161647"/>
              <a:gd name="connsiteY2" fmla="*/ 212480 h 212479"/>
              <a:gd name="connsiteX3" fmla="*/ 0 w 12161647"/>
              <a:gd name="connsiteY3" fmla="*/ 212480 h 21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61647" h="212479">
                <a:moveTo>
                  <a:pt x="0" y="0"/>
                </a:moveTo>
                <a:lnTo>
                  <a:pt x="12161647" y="0"/>
                </a:lnTo>
                <a:lnTo>
                  <a:pt x="12161647" y="212480"/>
                </a:lnTo>
                <a:lnTo>
                  <a:pt x="0" y="212480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4" name="Vrije vorm: vorm 163">
            <a:extLst>
              <a:ext uri="{FF2B5EF4-FFF2-40B4-BE49-F238E27FC236}">
                <a16:creationId xmlns:a16="http://schemas.microsoft.com/office/drawing/2014/main" id="{C0E45662-3A59-D01C-50C4-186316023EDD}"/>
              </a:ext>
            </a:extLst>
          </p:cNvPr>
          <p:cNvSpPr/>
          <p:nvPr/>
        </p:nvSpPr>
        <p:spPr>
          <a:xfrm>
            <a:off x="204745" y="0"/>
            <a:ext cx="11770960" cy="240879"/>
          </a:xfrm>
          <a:custGeom>
            <a:avLst/>
            <a:gdLst>
              <a:gd name="connsiteX0" fmla="*/ 30355 w 12192000"/>
              <a:gd name="connsiteY0" fmla="*/ 30353 h 242833"/>
              <a:gd name="connsiteX1" fmla="*/ 12161647 w 12192000"/>
              <a:gd name="connsiteY1" fmla="*/ 30356 h 242833"/>
              <a:gd name="connsiteX2" fmla="*/ 12161647 w 12192000"/>
              <a:gd name="connsiteY2" fmla="*/ 212480 h 242833"/>
              <a:gd name="connsiteX3" fmla="*/ 30355 w 12192000"/>
              <a:gd name="connsiteY3" fmla="*/ 212477 h 242833"/>
              <a:gd name="connsiteX4" fmla="*/ 30355 w 12192000"/>
              <a:gd name="connsiteY4" fmla="*/ 30353 h 242833"/>
              <a:gd name="connsiteX5" fmla="*/ 0 w 12192000"/>
              <a:gd name="connsiteY5" fmla="*/ 0 h 242833"/>
              <a:gd name="connsiteX6" fmla="*/ 0 w 12192000"/>
              <a:gd name="connsiteY6" fmla="*/ 242830 h 242833"/>
              <a:gd name="connsiteX7" fmla="*/ 12192000 w 12192000"/>
              <a:gd name="connsiteY7" fmla="*/ 242833 h 242833"/>
              <a:gd name="connsiteX8" fmla="*/ 12192000 w 12192000"/>
              <a:gd name="connsiteY8" fmla="*/ 3 h 242833"/>
              <a:gd name="connsiteX9" fmla="*/ 0 w 12192000"/>
              <a:gd name="connsiteY9" fmla="*/ 0 h 242833"/>
              <a:gd name="connsiteX10" fmla="*/ 0 w 12192000"/>
              <a:gd name="connsiteY10" fmla="*/ 0 h 24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242833">
                <a:moveTo>
                  <a:pt x="30355" y="30353"/>
                </a:moveTo>
                <a:lnTo>
                  <a:pt x="12161647" y="30356"/>
                </a:lnTo>
                <a:lnTo>
                  <a:pt x="12161647" y="212480"/>
                </a:lnTo>
                <a:lnTo>
                  <a:pt x="30355" y="212477"/>
                </a:lnTo>
                <a:lnTo>
                  <a:pt x="30355" y="30353"/>
                </a:lnTo>
                <a:moveTo>
                  <a:pt x="0" y="0"/>
                </a:moveTo>
                <a:lnTo>
                  <a:pt x="0" y="242830"/>
                </a:lnTo>
                <a:lnTo>
                  <a:pt x="12192000" y="242833"/>
                </a:lnTo>
                <a:lnTo>
                  <a:pt x="12192000" y="3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5" name="Vrije vorm: vorm 164">
            <a:extLst>
              <a:ext uri="{FF2B5EF4-FFF2-40B4-BE49-F238E27FC236}">
                <a16:creationId xmlns:a16="http://schemas.microsoft.com/office/drawing/2014/main" id="{A79EEC52-4DA9-F63C-8034-3A1E84F44F33}"/>
              </a:ext>
            </a:extLst>
          </p:cNvPr>
          <p:cNvSpPr/>
          <p:nvPr/>
        </p:nvSpPr>
        <p:spPr>
          <a:xfrm>
            <a:off x="15174" y="6630352"/>
            <a:ext cx="12161647" cy="212483"/>
          </a:xfrm>
          <a:custGeom>
            <a:avLst/>
            <a:gdLst>
              <a:gd name="connsiteX0" fmla="*/ 0 w 12161647"/>
              <a:gd name="connsiteY0" fmla="*/ 0 h 212483"/>
              <a:gd name="connsiteX1" fmla="*/ 12161647 w 12161647"/>
              <a:gd name="connsiteY1" fmla="*/ 0 h 212483"/>
              <a:gd name="connsiteX2" fmla="*/ 12161647 w 12161647"/>
              <a:gd name="connsiteY2" fmla="*/ 212483 h 212483"/>
              <a:gd name="connsiteX3" fmla="*/ 0 w 12161647"/>
              <a:gd name="connsiteY3" fmla="*/ 212483 h 21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61647" h="212483">
                <a:moveTo>
                  <a:pt x="0" y="0"/>
                </a:moveTo>
                <a:lnTo>
                  <a:pt x="12161647" y="0"/>
                </a:lnTo>
                <a:lnTo>
                  <a:pt x="12161647" y="212483"/>
                </a:lnTo>
                <a:lnTo>
                  <a:pt x="0" y="212483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6" name="Vrije vorm: vorm 165">
            <a:extLst>
              <a:ext uri="{FF2B5EF4-FFF2-40B4-BE49-F238E27FC236}">
                <a16:creationId xmlns:a16="http://schemas.microsoft.com/office/drawing/2014/main" id="{A2FC6B85-D5BB-402D-C713-5FD0552969EB}"/>
              </a:ext>
            </a:extLst>
          </p:cNvPr>
          <p:cNvSpPr/>
          <p:nvPr/>
        </p:nvSpPr>
        <p:spPr>
          <a:xfrm>
            <a:off x="0" y="6613663"/>
            <a:ext cx="12192000" cy="242823"/>
          </a:xfrm>
          <a:custGeom>
            <a:avLst/>
            <a:gdLst>
              <a:gd name="connsiteX0" fmla="*/ 12161647 w 12192000"/>
              <a:gd name="connsiteY0" fmla="*/ 30353 h 242823"/>
              <a:gd name="connsiteX1" fmla="*/ 12161647 w 12192000"/>
              <a:gd name="connsiteY1" fmla="*/ 212471 h 242823"/>
              <a:gd name="connsiteX2" fmla="*/ 30355 w 12192000"/>
              <a:gd name="connsiteY2" fmla="*/ 212471 h 242823"/>
              <a:gd name="connsiteX3" fmla="*/ 30355 w 12192000"/>
              <a:gd name="connsiteY3" fmla="*/ 30353 h 242823"/>
              <a:gd name="connsiteX4" fmla="*/ 12161647 w 12192000"/>
              <a:gd name="connsiteY4" fmla="*/ 30353 h 242823"/>
              <a:gd name="connsiteX5" fmla="*/ 12192000 w 12192000"/>
              <a:gd name="connsiteY5" fmla="*/ 0 h 242823"/>
              <a:gd name="connsiteX6" fmla="*/ 0 w 12192000"/>
              <a:gd name="connsiteY6" fmla="*/ 0 h 242823"/>
              <a:gd name="connsiteX7" fmla="*/ 0 w 12192000"/>
              <a:gd name="connsiteY7" fmla="*/ 242824 h 242823"/>
              <a:gd name="connsiteX8" fmla="*/ 12192000 w 12192000"/>
              <a:gd name="connsiteY8" fmla="*/ 242824 h 242823"/>
              <a:gd name="connsiteX9" fmla="*/ 12192000 w 12192000"/>
              <a:gd name="connsiteY9" fmla="*/ 0 h 242823"/>
              <a:gd name="connsiteX10" fmla="*/ 12192000 w 12192000"/>
              <a:gd name="connsiteY10" fmla="*/ 0 h 2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242823">
                <a:moveTo>
                  <a:pt x="12161647" y="30353"/>
                </a:moveTo>
                <a:lnTo>
                  <a:pt x="12161647" y="212471"/>
                </a:lnTo>
                <a:lnTo>
                  <a:pt x="30355" y="212471"/>
                </a:lnTo>
                <a:lnTo>
                  <a:pt x="30355" y="30353"/>
                </a:lnTo>
                <a:lnTo>
                  <a:pt x="12161647" y="30353"/>
                </a:lnTo>
                <a:moveTo>
                  <a:pt x="12192000" y="0"/>
                </a:moveTo>
                <a:lnTo>
                  <a:pt x="0" y="0"/>
                </a:lnTo>
                <a:lnTo>
                  <a:pt x="0" y="242824"/>
                </a:lnTo>
                <a:lnTo>
                  <a:pt x="12192000" y="242824"/>
                </a:lnTo>
                <a:lnTo>
                  <a:pt x="12192000" y="0"/>
                </a:lnTo>
                <a:lnTo>
                  <a:pt x="1219200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7" name="Vrije vorm: vorm 166">
            <a:extLst>
              <a:ext uri="{FF2B5EF4-FFF2-40B4-BE49-F238E27FC236}">
                <a16:creationId xmlns:a16="http://schemas.microsoft.com/office/drawing/2014/main" id="{72A7FBAA-1CA0-B71C-3EA0-2F85DB63F799}"/>
              </a:ext>
            </a:extLst>
          </p:cNvPr>
          <p:cNvSpPr/>
          <p:nvPr/>
        </p:nvSpPr>
        <p:spPr>
          <a:xfrm>
            <a:off x="15174" y="214656"/>
            <a:ext cx="212483" cy="6452552"/>
          </a:xfrm>
          <a:custGeom>
            <a:avLst/>
            <a:gdLst>
              <a:gd name="connsiteX0" fmla="*/ 0 w 212483"/>
              <a:gd name="connsiteY0" fmla="*/ 0 h 6452552"/>
              <a:gd name="connsiteX1" fmla="*/ 212483 w 212483"/>
              <a:gd name="connsiteY1" fmla="*/ 0 h 6452552"/>
              <a:gd name="connsiteX2" fmla="*/ 212483 w 212483"/>
              <a:gd name="connsiteY2" fmla="*/ 6452553 h 6452552"/>
              <a:gd name="connsiteX3" fmla="*/ 0 w 212483"/>
              <a:gd name="connsiteY3" fmla="*/ 6452553 h 645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483" h="6452552">
                <a:moveTo>
                  <a:pt x="0" y="0"/>
                </a:moveTo>
                <a:lnTo>
                  <a:pt x="212483" y="0"/>
                </a:lnTo>
                <a:lnTo>
                  <a:pt x="212483" y="6452553"/>
                </a:lnTo>
                <a:lnTo>
                  <a:pt x="0" y="6452553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8" name="Vrije vorm: vorm 167">
            <a:extLst>
              <a:ext uri="{FF2B5EF4-FFF2-40B4-BE49-F238E27FC236}">
                <a16:creationId xmlns:a16="http://schemas.microsoft.com/office/drawing/2014/main" id="{E0A8AB5B-6BBD-3168-8FE2-07F68736CB21}"/>
              </a:ext>
            </a:extLst>
          </p:cNvPr>
          <p:cNvSpPr/>
          <p:nvPr/>
        </p:nvSpPr>
        <p:spPr>
          <a:xfrm>
            <a:off x="0" y="-1"/>
            <a:ext cx="234049" cy="6842823"/>
          </a:xfrm>
          <a:custGeom>
            <a:avLst/>
            <a:gdLst>
              <a:gd name="connsiteX0" fmla="*/ 212477 w 242831"/>
              <a:gd name="connsiteY0" fmla="*/ 30354 h 6482944"/>
              <a:gd name="connsiteX1" fmla="*/ 212477 w 242831"/>
              <a:gd name="connsiteY1" fmla="*/ 6452592 h 6482944"/>
              <a:gd name="connsiteX2" fmla="*/ 30355 w 242831"/>
              <a:gd name="connsiteY2" fmla="*/ 6452592 h 6482944"/>
              <a:gd name="connsiteX3" fmla="*/ 30355 w 242831"/>
              <a:gd name="connsiteY3" fmla="*/ 30354 h 6482944"/>
              <a:gd name="connsiteX4" fmla="*/ 212477 w 242831"/>
              <a:gd name="connsiteY4" fmla="*/ 30354 h 6482944"/>
              <a:gd name="connsiteX5" fmla="*/ 242832 w 242831"/>
              <a:gd name="connsiteY5" fmla="*/ 0 h 6482944"/>
              <a:gd name="connsiteX6" fmla="*/ 0 w 242831"/>
              <a:gd name="connsiteY6" fmla="*/ 0 h 6482944"/>
              <a:gd name="connsiteX7" fmla="*/ 0 w 242831"/>
              <a:gd name="connsiteY7" fmla="*/ 6482945 h 6482944"/>
              <a:gd name="connsiteX8" fmla="*/ 242832 w 242831"/>
              <a:gd name="connsiteY8" fmla="*/ 6482945 h 6482944"/>
              <a:gd name="connsiteX9" fmla="*/ 242832 w 242831"/>
              <a:gd name="connsiteY9" fmla="*/ 0 h 6482944"/>
              <a:gd name="connsiteX10" fmla="*/ 242832 w 242831"/>
              <a:gd name="connsiteY10" fmla="*/ 0 h 648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831" h="6482944">
                <a:moveTo>
                  <a:pt x="212477" y="30354"/>
                </a:moveTo>
                <a:lnTo>
                  <a:pt x="212477" y="6452592"/>
                </a:lnTo>
                <a:lnTo>
                  <a:pt x="30355" y="6452592"/>
                </a:lnTo>
                <a:lnTo>
                  <a:pt x="30355" y="30354"/>
                </a:lnTo>
                <a:lnTo>
                  <a:pt x="212477" y="30354"/>
                </a:lnTo>
                <a:moveTo>
                  <a:pt x="242832" y="0"/>
                </a:moveTo>
                <a:lnTo>
                  <a:pt x="0" y="0"/>
                </a:lnTo>
                <a:lnTo>
                  <a:pt x="0" y="6482945"/>
                </a:lnTo>
                <a:lnTo>
                  <a:pt x="242832" y="6482945"/>
                </a:lnTo>
                <a:lnTo>
                  <a:pt x="242832" y="0"/>
                </a:lnTo>
                <a:lnTo>
                  <a:pt x="242832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9" name="Vrije vorm: vorm 168">
            <a:extLst>
              <a:ext uri="{FF2B5EF4-FFF2-40B4-BE49-F238E27FC236}">
                <a16:creationId xmlns:a16="http://schemas.microsoft.com/office/drawing/2014/main" id="{8D708C47-872D-2A99-838D-9C2DD4F6972F}"/>
              </a:ext>
            </a:extLst>
          </p:cNvPr>
          <p:cNvSpPr/>
          <p:nvPr/>
        </p:nvSpPr>
        <p:spPr>
          <a:xfrm>
            <a:off x="11964352" y="15177"/>
            <a:ext cx="212483" cy="6827647"/>
          </a:xfrm>
          <a:custGeom>
            <a:avLst/>
            <a:gdLst>
              <a:gd name="connsiteX0" fmla="*/ 0 w 212483"/>
              <a:gd name="connsiteY0" fmla="*/ 0 h 6827647"/>
              <a:gd name="connsiteX1" fmla="*/ 212483 w 212483"/>
              <a:gd name="connsiteY1" fmla="*/ 0 h 6827647"/>
              <a:gd name="connsiteX2" fmla="*/ 212483 w 212483"/>
              <a:gd name="connsiteY2" fmla="*/ 6827647 h 6827647"/>
              <a:gd name="connsiteX3" fmla="*/ 0 w 212483"/>
              <a:gd name="connsiteY3" fmla="*/ 6827647 h 6827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483" h="6827647">
                <a:moveTo>
                  <a:pt x="0" y="0"/>
                </a:moveTo>
                <a:lnTo>
                  <a:pt x="212483" y="0"/>
                </a:lnTo>
                <a:lnTo>
                  <a:pt x="212483" y="6827647"/>
                </a:lnTo>
                <a:lnTo>
                  <a:pt x="0" y="6827647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0" name="Vrije vorm: vorm 169">
            <a:extLst>
              <a:ext uri="{FF2B5EF4-FFF2-40B4-BE49-F238E27FC236}">
                <a16:creationId xmlns:a16="http://schemas.microsoft.com/office/drawing/2014/main" id="{04F39BEB-0BD0-4626-39AA-080BD12A6AFF}"/>
              </a:ext>
            </a:extLst>
          </p:cNvPr>
          <p:cNvSpPr/>
          <p:nvPr/>
        </p:nvSpPr>
        <p:spPr>
          <a:xfrm>
            <a:off x="11949176" y="1"/>
            <a:ext cx="242823" cy="6857998"/>
          </a:xfrm>
          <a:custGeom>
            <a:avLst/>
            <a:gdLst>
              <a:gd name="connsiteX0" fmla="*/ 212471 w 242823"/>
              <a:gd name="connsiteY0" fmla="*/ 30354 h 6857998"/>
              <a:gd name="connsiteX1" fmla="*/ 212471 w 242823"/>
              <a:gd name="connsiteY1" fmla="*/ 6827646 h 6857998"/>
              <a:gd name="connsiteX2" fmla="*/ 30353 w 242823"/>
              <a:gd name="connsiteY2" fmla="*/ 6827646 h 6857998"/>
              <a:gd name="connsiteX3" fmla="*/ 30353 w 242823"/>
              <a:gd name="connsiteY3" fmla="*/ 30354 h 6857998"/>
              <a:gd name="connsiteX4" fmla="*/ 212471 w 242823"/>
              <a:gd name="connsiteY4" fmla="*/ 30354 h 6857998"/>
              <a:gd name="connsiteX5" fmla="*/ 242824 w 242823"/>
              <a:gd name="connsiteY5" fmla="*/ 0 h 6857998"/>
              <a:gd name="connsiteX6" fmla="*/ 0 w 242823"/>
              <a:gd name="connsiteY6" fmla="*/ 0 h 6857998"/>
              <a:gd name="connsiteX7" fmla="*/ 0 w 242823"/>
              <a:gd name="connsiteY7" fmla="*/ 6857999 h 6857998"/>
              <a:gd name="connsiteX8" fmla="*/ 242824 w 242823"/>
              <a:gd name="connsiteY8" fmla="*/ 6857999 h 6857998"/>
              <a:gd name="connsiteX9" fmla="*/ 242824 w 242823"/>
              <a:gd name="connsiteY9" fmla="*/ 0 h 6857998"/>
              <a:gd name="connsiteX10" fmla="*/ 242824 w 242823"/>
              <a:gd name="connsiteY10" fmla="*/ 0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823" h="6857998">
                <a:moveTo>
                  <a:pt x="212471" y="30354"/>
                </a:moveTo>
                <a:lnTo>
                  <a:pt x="212471" y="6827646"/>
                </a:lnTo>
                <a:lnTo>
                  <a:pt x="30353" y="6827646"/>
                </a:lnTo>
                <a:lnTo>
                  <a:pt x="30353" y="30354"/>
                </a:lnTo>
                <a:lnTo>
                  <a:pt x="212471" y="30354"/>
                </a:lnTo>
                <a:moveTo>
                  <a:pt x="242824" y="0"/>
                </a:moveTo>
                <a:lnTo>
                  <a:pt x="0" y="0"/>
                </a:lnTo>
                <a:lnTo>
                  <a:pt x="0" y="6857999"/>
                </a:lnTo>
                <a:lnTo>
                  <a:pt x="242824" y="6857999"/>
                </a:lnTo>
                <a:lnTo>
                  <a:pt x="242824" y="0"/>
                </a:lnTo>
                <a:lnTo>
                  <a:pt x="242824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171" name="Groep 170">
            <a:extLst>
              <a:ext uri="{FF2B5EF4-FFF2-40B4-BE49-F238E27FC236}">
                <a16:creationId xmlns:a16="http://schemas.microsoft.com/office/drawing/2014/main" id="{D39B7E1E-2474-972C-1612-23E521958BA4}"/>
              </a:ext>
            </a:extLst>
          </p:cNvPr>
          <p:cNvGrpSpPr/>
          <p:nvPr/>
        </p:nvGrpSpPr>
        <p:grpSpPr>
          <a:xfrm>
            <a:off x="425486" y="56327"/>
            <a:ext cx="11341000" cy="130178"/>
            <a:chOff x="425486" y="56327"/>
            <a:chExt cx="11341000" cy="130178"/>
          </a:xfrm>
          <a:solidFill>
            <a:srgbClr val="EBEB7D"/>
          </a:solidFill>
        </p:grpSpPr>
        <p:sp>
          <p:nvSpPr>
            <p:cNvPr id="172" name="Vrije vorm: vorm 171">
              <a:extLst>
                <a:ext uri="{FF2B5EF4-FFF2-40B4-BE49-F238E27FC236}">
                  <a16:creationId xmlns:a16="http://schemas.microsoft.com/office/drawing/2014/main" id="{C9AD01C2-6CD2-8411-6858-5D3EE97D5F36}"/>
                </a:ext>
              </a:extLst>
            </p:cNvPr>
            <p:cNvSpPr/>
            <p:nvPr/>
          </p:nvSpPr>
          <p:spPr>
            <a:xfrm>
              <a:off x="425486" y="56327"/>
              <a:ext cx="130176" cy="130176"/>
            </a:xfrm>
            <a:custGeom>
              <a:avLst/>
              <a:gdLst>
                <a:gd name="connsiteX0" fmla="*/ 65089 w 130176"/>
                <a:gd name="connsiteY0" fmla="*/ 0 h 130176"/>
                <a:gd name="connsiteX1" fmla="*/ 78736 w 130176"/>
                <a:gd name="connsiteY1" fmla="*/ 51441 h 130176"/>
                <a:gd name="connsiteX2" fmla="*/ 130177 w 130176"/>
                <a:gd name="connsiteY2" fmla="*/ 65088 h 130176"/>
                <a:gd name="connsiteX3" fmla="*/ 78736 w 130176"/>
                <a:gd name="connsiteY3" fmla="*/ 78735 h 130176"/>
                <a:gd name="connsiteX4" fmla="*/ 65088 w 130176"/>
                <a:gd name="connsiteY4" fmla="*/ 130176 h 130176"/>
                <a:gd name="connsiteX5" fmla="*/ 51441 w 130176"/>
                <a:gd name="connsiteY5" fmla="*/ 78735 h 130176"/>
                <a:gd name="connsiteX6" fmla="*/ 0 w 130176"/>
                <a:gd name="connsiteY6" fmla="*/ 65088 h 130176"/>
                <a:gd name="connsiteX7" fmla="*/ 51441 w 130176"/>
                <a:gd name="connsiteY7" fmla="*/ 51441 h 130176"/>
                <a:gd name="connsiteX8" fmla="*/ 65089 w 130176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6">
                  <a:moveTo>
                    <a:pt x="65089" y="0"/>
                  </a:moveTo>
                  <a:lnTo>
                    <a:pt x="78736" y="51441"/>
                  </a:lnTo>
                  <a:lnTo>
                    <a:pt x="130177" y="65088"/>
                  </a:lnTo>
                  <a:lnTo>
                    <a:pt x="78736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9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" name="Vrije vorm: vorm 172">
              <a:extLst>
                <a:ext uri="{FF2B5EF4-FFF2-40B4-BE49-F238E27FC236}">
                  <a16:creationId xmlns:a16="http://schemas.microsoft.com/office/drawing/2014/main" id="{16DE721F-2BD1-7DC5-F4FC-5AE418858679}"/>
                </a:ext>
              </a:extLst>
            </p:cNvPr>
            <p:cNvSpPr/>
            <p:nvPr/>
          </p:nvSpPr>
          <p:spPr>
            <a:xfrm>
              <a:off x="698919" y="56327"/>
              <a:ext cx="130181" cy="130176"/>
            </a:xfrm>
            <a:custGeom>
              <a:avLst/>
              <a:gdLst>
                <a:gd name="connsiteX0" fmla="*/ 65094 w 130181"/>
                <a:gd name="connsiteY0" fmla="*/ 0 h 130176"/>
                <a:gd name="connsiteX1" fmla="*/ 78740 w 130181"/>
                <a:gd name="connsiteY1" fmla="*/ 51441 h 130176"/>
                <a:gd name="connsiteX2" fmla="*/ 130181 w 130181"/>
                <a:gd name="connsiteY2" fmla="*/ 65088 h 130176"/>
                <a:gd name="connsiteX3" fmla="*/ 78740 w 130181"/>
                <a:gd name="connsiteY3" fmla="*/ 78735 h 130176"/>
                <a:gd name="connsiteX4" fmla="*/ 65094 w 130181"/>
                <a:gd name="connsiteY4" fmla="*/ 130176 h 130176"/>
                <a:gd name="connsiteX5" fmla="*/ 51441 w 130181"/>
                <a:gd name="connsiteY5" fmla="*/ 78735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94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94" y="0"/>
                  </a:moveTo>
                  <a:lnTo>
                    <a:pt x="78740" y="51441"/>
                  </a:lnTo>
                  <a:lnTo>
                    <a:pt x="130181" y="65088"/>
                  </a:lnTo>
                  <a:lnTo>
                    <a:pt x="78740" y="78735"/>
                  </a:lnTo>
                  <a:lnTo>
                    <a:pt x="65094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94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4" name="Vrije vorm: vorm 173">
              <a:extLst>
                <a:ext uri="{FF2B5EF4-FFF2-40B4-BE49-F238E27FC236}">
                  <a16:creationId xmlns:a16="http://schemas.microsoft.com/office/drawing/2014/main" id="{06137D57-6978-09D7-8F59-001D3CAE2440}"/>
                </a:ext>
              </a:extLst>
            </p:cNvPr>
            <p:cNvSpPr/>
            <p:nvPr/>
          </p:nvSpPr>
          <p:spPr>
            <a:xfrm>
              <a:off x="972356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5" name="Vrije vorm: vorm 174">
              <a:extLst>
                <a:ext uri="{FF2B5EF4-FFF2-40B4-BE49-F238E27FC236}">
                  <a16:creationId xmlns:a16="http://schemas.microsoft.com/office/drawing/2014/main" id="{A671630A-97CA-7107-0E56-F403EC68A1E9}"/>
                </a:ext>
              </a:extLst>
            </p:cNvPr>
            <p:cNvSpPr/>
            <p:nvPr/>
          </p:nvSpPr>
          <p:spPr>
            <a:xfrm>
              <a:off x="1245793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7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7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6" name="Vrije vorm: vorm 175">
              <a:extLst>
                <a:ext uri="{FF2B5EF4-FFF2-40B4-BE49-F238E27FC236}">
                  <a16:creationId xmlns:a16="http://schemas.microsoft.com/office/drawing/2014/main" id="{3FAAE34B-6D14-2C17-7559-445D10AA1F7A}"/>
                </a:ext>
              </a:extLst>
            </p:cNvPr>
            <p:cNvSpPr/>
            <p:nvPr/>
          </p:nvSpPr>
          <p:spPr>
            <a:xfrm>
              <a:off x="1519231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35 w 130175"/>
                <a:gd name="connsiteY5" fmla="*/ 78736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35" y="78736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7" name="Vrije vorm: vorm 176">
              <a:extLst>
                <a:ext uri="{FF2B5EF4-FFF2-40B4-BE49-F238E27FC236}">
                  <a16:creationId xmlns:a16="http://schemas.microsoft.com/office/drawing/2014/main" id="{E7605C33-8B29-DBF9-4ED7-8FB190B9D04E}"/>
                </a:ext>
              </a:extLst>
            </p:cNvPr>
            <p:cNvSpPr/>
            <p:nvPr/>
          </p:nvSpPr>
          <p:spPr>
            <a:xfrm>
              <a:off x="1792662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8" name="Vrije vorm: vorm 177">
              <a:extLst>
                <a:ext uri="{FF2B5EF4-FFF2-40B4-BE49-F238E27FC236}">
                  <a16:creationId xmlns:a16="http://schemas.microsoft.com/office/drawing/2014/main" id="{E35830BB-D67B-306D-0269-4C041D0069C0}"/>
                </a:ext>
              </a:extLst>
            </p:cNvPr>
            <p:cNvSpPr/>
            <p:nvPr/>
          </p:nvSpPr>
          <p:spPr>
            <a:xfrm>
              <a:off x="2066099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9" name="Vrije vorm: vorm 178">
              <a:extLst>
                <a:ext uri="{FF2B5EF4-FFF2-40B4-BE49-F238E27FC236}">
                  <a16:creationId xmlns:a16="http://schemas.microsoft.com/office/drawing/2014/main" id="{803007A1-CF56-6684-BE70-6057AEE79047}"/>
                </a:ext>
              </a:extLst>
            </p:cNvPr>
            <p:cNvSpPr/>
            <p:nvPr/>
          </p:nvSpPr>
          <p:spPr>
            <a:xfrm>
              <a:off x="2339536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0" name="Vrije vorm: vorm 179">
              <a:extLst>
                <a:ext uri="{FF2B5EF4-FFF2-40B4-BE49-F238E27FC236}">
                  <a16:creationId xmlns:a16="http://schemas.microsoft.com/office/drawing/2014/main" id="{C6F61384-9F3D-838A-1083-9BDE7F5293A3}"/>
                </a:ext>
              </a:extLst>
            </p:cNvPr>
            <p:cNvSpPr/>
            <p:nvPr/>
          </p:nvSpPr>
          <p:spPr>
            <a:xfrm>
              <a:off x="2612967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1" name="Vrije vorm: vorm 180">
              <a:extLst>
                <a:ext uri="{FF2B5EF4-FFF2-40B4-BE49-F238E27FC236}">
                  <a16:creationId xmlns:a16="http://schemas.microsoft.com/office/drawing/2014/main" id="{E327B7A6-D23A-0BAD-CF89-1CAE809DC0E4}"/>
                </a:ext>
              </a:extLst>
            </p:cNvPr>
            <p:cNvSpPr/>
            <p:nvPr/>
          </p:nvSpPr>
          <p:spPr>
            <a:xfrm>
              <a:off x="2886405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2" name="Vrije vorm: vorm 181">
              <a:extLst>
                <a:ext uri="{FF2B5EF4-FFF2-40B4-BE49-F238E27FC236}">
                  <a16:creationId xmlns:a16="http://schemas.microsoft.com/office/drawing/2014/main" id="{3B3BC06E-958F-27D7-B6C5-66EF9E77469A}"/>
                </a:ext>
              </a:extLst>
            </p:cNvPr>
            <p:cNvSpPr/>
            <p:nvPr/>
          </p:nvSpPr>
          <p:spPr>
            <a:xfrm>
              <a:off x="3159842" y="56328"/>
              <a:ext cx="130174" cy="130176"/>
            </a:xfrm>
            <a:custGeom>
              <a:avLst/>
              <a:gdLst>
                <a:gd name="connsiteX0" fmla="*/ 65088 w 130174"/>
                <a:gd name="connsiteY0" fmla="*/ 0 h 130176"/>
                <a:gd name="connsiteX1" fmla="*/ 78734 w 130174"/>
                <a:gd name="connsiteY1" fmla="*/ 51441 h 130176"/>
                <a:gd name="connsiteX2" fmla="*/ 130175 w 130174"/>
                <a:gd name="connsiteY2" fmla="*/ 65088 h 130176"/>
                <a:gd name="connsiteX3" fmla="*/ 78734 w 130174"/>
                <a:gd name="connsiteY3" fmla="*/ 78736 h 130176"/>
                <a:gd name="connsiteX4" fmla="*/ 65088 w 130174"/>
                <a:gd name="connsiteY4" fmla="*/ 130176 h 130176"/>
                <a:gd name="connsiteX5" fmla="*/ 51441 w 130174"/>
                <a:gd name="connsiteY5" fmla="*/ 78736 h 130176"/>
                <a:gd name="connsiteX6" fmla="*/ 0 w 130174"/>
                <a:gd name="connsiteY6" fmla="*/ 65088 h 130176"/>
                <a:gd name="connsiteX7" fmla="*/ 51441 w 130174"/>
                <a:gd name="connsiteY7" fmla="*/ 51441 h 130176"/>
                <a:gd name="connsiteX8" fmla="*/ 65088 w 130174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3" name="Vrije vorm: vorm 182">
              <a:extLst>
                <a:ext uri="{FF2B5EF4-FFF2-40B4-BE49-F238E27FC236}">
                  <a16:creationId xmlns:a16="http://schemas.microsoft.com/office/drawing/2014/main" id="{80580C34-E9A5-9B7D-6EF6-E82F087133C4}"/>
                </a:ext>
              </a:extLst>
            </p:cNvPr>
            <p:cNvSpPr/>
            <p:nvPr/>
          </p:nvSpPr>
          <p:spPr>
            <a:xfrm>
              <a:off x="3433273" y="56328"/>
              <a:ext cx="130181" cy="130176"/>
            </a:xfrm>
            <a:custGeom>
              <a:avLst/>
              <a:gdLst>
                <a:gd name="connsiteX0" fmla="*/ 65088 w 130181"/>
                <a:gd name="connsiteY0" fmla="*/ 0 h 130176"/>
                <a:gd name="connsiteX1" fmla="*/ 78740 w 130181"/>
                <a:gd name="connsiteY1" fmla="*/ 51441 h 130176"/>
                <a:gd name="connsiteX2" fmla="*/ 130182 w 130181"/>
                <a:gd name="connsiteY2" fmla="*/ 65088 h 130176"/>
                <a:gd name="connsiteX3" fmla="*/ 78740 w 130181"/>
                <a:gd name="connsiteY3" fmla="*/ 78736 h 130176"/>
                <a:gd name="connsiteX4" fmla="*/ 65088 w 130181"/>
                <a:gd name="connsiteY4" fmla="*/ 130176 h 130176"/>
                <a:gd name="connsiteX5" fmla="*/ 51441 w 130181"/>
                <a:gd name="connsiteY5" fmla="*/ 78736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88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82" y="65088"/>
                  </a:lnTo>
                  <a:lnTo>
                    <a:pt x="78740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4" name="Vrije vorm: vorm 183">
              <a:extLst>
                <a:ext uri="{FF2B5EF4-FFF2-40B4-BE49-F238E27FC236}">
                  <a16:creationId xmlns:a16="http://schemas.microsoft.com/office/drawing/2014/main" id="{BA715DA4-A7DF-0C92-95A1-3104FF30D8E6}"/>
                </a:ext>
              </a:extLst>
            </p:cNvPr>
            <p:cNvSpPr/>
            <p:nvPr/>
          </p:nvSpPr>
          <p:spPr>
            <a:xfrm>
              <a:off x="3706710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5" name="Vrije vorm: vorm 184">
              <a:extLst>
                <a:ext uri="{FF2B5EF4-FFF2-40B4-BE49-F238E27FC236}">
                  <a16:creationId xmlns:a16="http://schemas.microsoft.com/office/drawing/2014/main" id="{6E11308F-8996-006D-3AC0-0CD3BDD3D82E}"/>
                </a:ext>
              </a:extLst>
            </p:cNvPr>
            <p:cNvSpPr/>
            <p:nvPr/>
          </p:nvSpPr>
          <p:spPr>
            <a:xfrm>
              <a:off x="3980148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6" name="Vrije vorm: vorm 185">
              <a:extLst>
                <a:ext uri="{FF2B5EF4-FFF2-40B4-BE49-F238E27FC236}">
                  <a16:creationId xmlns:a16="http://schemas.microsoft.com/office/drawing/2014/main" id="{C1A365F6-A090-A331-301C-700D7D1A16F4}"/>
                </a:ext>
              </a:extLst>
            </p:cNvPr>
            <p:cNvSpPr/>
            <p:nvPr/>
          </p:nvSpPr>
          <p:spPr>
            <a:xfrm>
              <a:off x="4253579" y="56328"/>
              <a:ext cx="130181" cy="130176"/>
            </a:xfrm>
            <a:custGeom>
              <a:avLst/>
              <a:gdLst>
                <a:gd name="connsiteX0" fmla="*/ 65094 w 130181"/>
                <a:gd name="connsiteY0" fmla="*/ 0 h 130176"/>
                <a:gd name="connsiteX1" fmla="*/ 78740 w 130181"/>
                <a:gd name="connsiteY1" fmla="*/ 51441 h 130176"/>
                <a:gd name="connsiteX2" fmla="*/ 130182 w 130181"/>
                <a:gd name="connsiteY2" fmla="*/ 65088 h 130176"/>
                <a:gd name="connsiteX3" fmla="*/ 78740 w 130181"/>
                <a:gd name="connsiteY3" fmla="*/ 78735 h 130176"/>
                <a:gd name="connsiteX4" fmla="*/ 65094 w 130181"/>
                <a:gd name="connsiteY4" fmla="*/ 130176 h 130176"/>
                <a:gd name="connsiteX5" fmla="*/ 51441 w 130181"/>
                <a:gd name="connsiteY5" fmla="*/ 78735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94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94" y="0"/>
                  </a:moveTo>
                  <a:lnTo>
                    <a:pt x="78740" y="51441"/>
                  </a:lnTo>
                  <a:lnTo>
                    <a:pt x="130182" y="65088"/>
                  </a:lnTo>
                  <a:lnTo>
                    <a:pt x="78740" y="78735"/>
                  </a:lnTo>
                  <a:lnTo>
                    <a:pt x="65094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94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7" name="Vrije vorm: vorm 186">
              <a:extLst>
                <a:ext uri="{FF2B5EF4-FFF2-40B4-BE49-F238E27FC236}">
                  <a16:creationId xmlns:a16="http://schemas.microsoft.com/office/drawing/2014/main" id="{66822D50-A10E-31DC-3DDA-2FEE04E72763}"/>
                </a:ext>
              </a:extLst>
            </p:cNvPr>
            <p:cNvSpPr/>
            <p:nvPr/>
          </p:nvSpPr>
          <p:spPr>
            <a:xfrm>
              <a:off x="4527016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9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9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9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9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8" name="Vrije vorm: vorm 187">
              <a:extLst>
                <a:ext uri="{FF2B5EF4-FFF2-40B4-BE49-F238E27FC236}">
                  <a16:creationId xmlns:a16="http://schemas.microsoft.com/office/drawing/2014/main" id="{B18FB967-6187-8512-B23D-2340E73EC574}"/>
                </a:ext>
              </a:extLst>
            </p:cNvPr>
            <p:cNvSpPr/>
            <p:nvPr/>
          </p:nvSpPr>
          <p:spPr>
            <a:xfrm>
              <a:off x="4800453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7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7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9" name="Vrije vorm: vorm 188">
              <a:extLst>
                <a:ext uri="{FF2B5EF4-FFF2-40B4-BE49-F238E27FC236}">
                  <a16:creationId xmlns:a16="http://schemas.microsoft.com/office/drawing/2014/main" id="{BABD2BAF-A639-0F60-87CF-D3023C96EFF0}"/>
                </a:ext>
              </a:extLst>
            </p:cNvPr>
            <p:cNvSpPr/>
            <p:nvPr/>
          </p:nvSpPr>
          <p:spPr>
            <a:xfrm>
              <a:off x="5073884" y="56328"/>
              <a:ext cx="130181" cy="130176"/>
            </a:xfrm>
            <a:custGeom>
              <a:avLst/>
              <a:gdLst>
                <a:gd name="connsiteX0" fmla="*/ 65094 w 130181"/>
                <a:gd name="connsiteY0" fmla="*/ 0 h 130176"/>
                <a:gd name="connsiteX1" fmla="*/ 78740 w 130181"/>
                <a:gd name="connsiteY1" fmla="*/ 51441 h 130176"/>
                <a:gd name="connsiteX2" fmla="*/ 130182 w 130181"/>
                <a:gd name="connsiteY2" fmla="*/ 65088 h 130176"/>
                <a:gd name="connsiteX3" fmla="*/ 78740 w 130181"/>
                <a:gd name="connsiteY3" fmla="*/ 78736 h 130176"/>
                <a:gd name="connsiteX4" fmla="*/ 65094 w 130181"/>
                <a:gd name="connsiteY4" fmla="*/ 130176 h 130176"/>
                <a:gd name="connsiteX5" fmla="*/ 51441 w 130181"/>
                <a:gd name="connsiteY5" fmla="*/ 78736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94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94" y="0"/>
                  </a:moveTo>
                  <a:lnTo>
                    <a:pt x="78740" y="51441"/>
                  </a:lnTo>
                  <a:lnTo>
                    <a:pt x="130182" y="65088"/>
                  </a:lnTo>
                  <a:lnTo>
                    <a:pt x="78740" y="78736"/>
                  </a:lnTo>
                  <a:lnTo>
                    <a:pt x="65094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94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2" name="Vrije vorm: vorm 1471">
              <a:extLst>
                <a:ext uri="{FF2B5EF4-FFF2-40B4-BE49-F238E27FC236}">
                  <a16:creationId xmlns:a16="http://schemas.microsoft.com/office/drawing/2014/main" id="{A0E33327-8445-4C20-6B7F-22B4CEA4C1B2}"/>
                </a:ext>
              </a:extLst>
            </p:cNvPr>
            <p:cNvSpPr/>
            <p:nvPr/>
          </p:nvSpPr>
          <p:spPr>
            <a:xfrm>
              <a:off x="5347322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3" name="Vrije vorm: vorm 1472">
              <a:extLst>
                <a:ext uri="{FF2B5EF4-FFF2-40B4-BE49-F238E27FC236}">
                  <a16:creationId xmlns:a16="http://schemas.microsoft.com/office/drawing/2014/main" id="{665C6882-3A36-F514-844F-A2A80770168F}"/>
                </a:ext>
              </a:extLst>
            </p:cNvPr>
            <p:cNvSpPr/>
            <p:nvPr/>
          </p:nvSpPr>
          <p:spPr>
            <a:xfrm>
              <a:off x="5620759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4" name="Vrije vorm: vorm 1473">
              <a:extLst>
                <a:ext uri="{FF2B5EF4-FFF2-40B4-BE49-F238E27FC236}">
                  <a16:creationId xmlns:a16="http://schemas.microsoft.com/office/drawing/2014/main" id="{3819AF7F-BCD8-9613-4E65-4578EF646B63}"/>
                </a:ext>
              </a:extLst>
            </p:cNvPr>
            <p:cNvSpPr/>
            <p:nvPr/>
          </p:nvSpPr>
          <p:spPr>
            <a:xfrm>
              <a:off x="5894196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5" name="Vrije vorm: vorm 1474">
              <a:extLst>
                <a:ext uri="{FF2B5EF4-FFF2-40B4-BE49-F238E27FC236}">
                  <a16:creationId xmlns:a16="http://schemas.microsoft.com/office/drawing/2014/main" id="{221D54E1-3AA1-1464-DD23-4A0E25678CDC}"/>
                </a:ext>
              </a:extLst>
            </p:cNvPr>
            <p:cNvSpPr/>
            <p:nvPr/>
          </p:nvSpPr>
          <p:spPr>
            <a:xfrm>
              <a:off x="6167628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6" name="Vrije vorm: vorm 1475">
              <a:extLst>
                <a:ext uri="{FF2B5EF4-FFF2-40B4-BE49-F238E27FC236}">
                  <a16:creationId xmlns:a16="http://schemas.microsoft.com/office/drawing/2014/main" id="{06789ED1-0FF7-2756-0D00-6A934CD99996}"/>
                </a:ext>
              </a:extLst>
            </p:cNvPr>
            <p:cNvSpPr/>
            <p:nvPr/>
          </p:nvSpPr>
          <p:spPr>
            <a:xfrm>
              <a:off x="6441059" y="56329"/>
              <a:ext cx="130174" cy="130176"/>
            </a:xfrm>
            <a:custGeom>
              <a:avLst/>
              <a:gdLst>
                <a:gd name="connsiteX0" fmla="*/ 65087 w 130174"/>
                <a:gd name="connsiteY0" fmla="*/ 0 h 130176"/>
                <a:gd name="connsiteX1" fmla="*/ 78740 w 130174"/>
                <a:gd name="connsiteY1" fmla="*/ 51441 h 130176"/>
                <a:gd name="connsiteX2" fmla="*/ 130175 w 130174"/>
                <a:gd name="connsiteY2" fmla="*/ 65088 h 130176"/>
                <a:gd name="connsiteX3" fmla="*/ 78740 w 130174"/>
                <a:gd name="connsiteY3" fmla="*/ 78735 h 130176"/>
                <a:gd name="connsiteX4" fmla="*/ 65087 w 130174"/>
                <a:gd name="connsiteY4" fmla="*/ 130176 h 130176"/>
                <a:gd name="connsiteX5" fmla="*/ 51435 w 130174"/>
                <a:gd name="connsiteY5" fmla="*/ 78735 h 130176"/>
                <a:gd name="connsiteX6" fmla="*/ 0 w 130174"/>
                <a:gd name="connsiteY6" fmla="*/ 65088 h 130176"/>
                <a:gd name="connsiteX7" fmla="*/ 51435 w 130174"/>
                <a:gd name="connsiteY7" fmla="*/ 51441 h 130176"/>
                <a:gd name="connsiteX8" fmla="*/ 65087 w 130174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6">
                  <a:moveTo>
                    <a:pt x="65087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7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7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7" name="Vrije vorm: vorm 1476">
              <a:extLst>
                <a:ext uri="{FF2B5EF4-FFF2-40B4-BE49-F238E27FC236}">
                  <a16:creationId xmlns:a16="http://schemas.microsoft.com/office/drawing/2014/main" id="{F8FD30DD-6564-A01B-B85D-941B7A6DD103}"/>
                </a:ext>
              </a:extLst>
            </p:cNvPr>
            <p:cNvSpPr/>
            <p:nvPr/>
          </p:nvSpPr>
          <p:spPr>
            <a:xfrm>
              <a:off x="6714490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8" name="Vrije vorm: vorm 1477">
              <a:extLst>
                <a:ext uri="{FF2B5EF4-FFF2-40B4-BE49-F238E27FC236}">
                  <a16:creationId xmlns:a16="http://schemas.microsoft.com/office/drawing/2014/main" id="{03795295-09D6-250C-6F4E-97BE78DD17A9}"/>
                </a:ext>
              </a:extLst>
            </p:cNvPr>
            <p:cNvSpPr/>
            <p:nvPr/>
          </p:nvSpPr>
          <p:spPr>
            <a:xfrm>
              <a:off x="6987920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9" name="Vrije vorm: vorm 1478">
              <a:extLst>
                <a:ext uri="{FF2B5EF4-FFF2-40B4-BE49-F238E27FC236}">
                  <a16:creationId xmlns:a16="http://schemas.microsoft.com/office/drawing/2014/main" id="{D21CFAC6-1093-2857-A55C-4DFB98974C8A}"/>
                </a:ext>
              </a:extLst>
            </p:cNvPr>
            <p:cNvSpPr/>
            <p:nvPr/>
          </p:nvSpPr>
          <p:spPr>
            <a:xfrm>
              <a:off x="7261352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1" name="Vrije vorm: vorm 1480">
              <a:extLst>
                <a:ext uri="{FF2B5EF4-FFF2-40B4-BE49-F238E27FC236}">
                  <a16:creationId xmlns:a16="http://schemas.microsoft.com/office/drawing/2014/main" id="{B0202199-AB42-33AC-F965-2EFFB54692E6}"/>
                </a:ext>
              </a:extLst>
            </p:cNvPr>
            <p:cNvSpPr/>
            <p:nvPr/>
          </p:nvSpPr>
          <p:spPr>
            <a:xfrm>
              <a:off x="7534782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2" name="Vrije vorm: vorm 1481">
              <a:extLst>
                <a:ext uri="{FF2B5EF4-FFF2-40B4-BE49-F238E27FC236}">
                  <a16:creationId xmlns:a16="http://schemas.microsoft.com/office/drawing/2014/main" id="{CE756B77-D095-324C-4497-31FBA07F6517}"/>
                </a:ext>
              </a:extLst>
            </p:cNvPr>
            <p:cNvSpPr/>
            <p:nvPr/>
          </p:nvSpPr>
          <p:spPr>
            <a:xfrm>
              <a:off x="7808214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98 w 130175"/>
                <a:gd name="connsiteY5" fmla="*/ 78735 h 130176"/>
                <a:gd name="connsiteX6" fmla="*/ 0 w 130175"/>
                <a:gd name="connsiteY6" fmla="*/ 65088 h 130176"/>
                <a:gd name="connsiteX7" fmla="*/ 51498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98" y="78735"/>
                  </a:lnTo>
                  <a:lnTo>
                    <a:pt x="0" y="65088"/>
                  </a:lnTo>
                  <a:lnTo>
                    <a:pt x="51498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3" name="Vrije vorm: vorm 1482">
              <a:extLst>
                <a:ext uri="{FF2B5EF4-FFF2-40B4-BE49-F238E27FC236}">
                  <a16:creationId xmlns:a16="http://schemas.microsoft.com/office/drawing/2014/main" id="{BBA2B0E2-2E46-EC38-4620-B6BEC89F8CBA}"/>
                </a:ext>
              </a:extLst>
            </p:cNvPr>
            <p:cNvSpPr/>
            <p:nvPr/>
          </p:nvSpPr>
          <p:spPr>
            <a:xfrm>
              <a:off x="8081708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677 w 130175"/>
                <a:gd name="connsiteY1" fmla="*/ 51441 h 130176"/>
                <a:gd name="connsiteX2" fmla="*/ 130175 w 130175"/>
                <a:gd name="connsiteY2" fmla="*/ 65088 h 130176"/>
                <a:gd name="connsiteX3" fmla="*/ 78677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677" y="51441"/>
                  </a:lnTo>
                  <a:lnTo>
                    <a:pt x="130175" y="65088"/>
                  </a:lnTo>
                  <a:lnTo>
                    <a:pt x="78677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4" name="Vrije vorm: vorm 1483">
              <a:extLst>
                <a:ext uri="{FF2B5EF4-FFF2-40B4-BE49-F238E27FC236}">
                  <a16:creationId xmlns:a16="http://schemas.microsoft.com/office/drawing/2014/main" id="{1362C6FD-7B52-883C-4E59-88ACB83402A3}"/>
                </a:ext>
              </a:extLst>
            </p:cNvPr>
            <p:cNvSpPr/>
            <p:nvPr/>
          </p:nvSpPr>
          <p:spPr>
            <a:xfrm>
              <a:off x="8355139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5" name="Vrije vorm: vorm 1484">
              <a:extLst>
                <a:ext uri="{FF2B5EF4-FFF2-40B4-BE49-F238E27FC236}">
                  <a16:creationId xmlns:a16="http://schemas.microsoft.com/office/drawing/2014/main" id="{44CB387D-BF2A-5B4B-3835-40D0A5718C32}"/>
                </a:ext>
              </a:extLst>
            </p:cNvPr>
            <p:cNvSpPr/>
            <p:nvPr/>
          </p:nvSpPr>
          <p:spPr>
            <a:xfrm>
              <a:off x="8628570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6" name="Vrije vorm: vorm 1485">
              <a:extLst>
                <a:ext uri="{FF2B5EF4-FFF2-40B4-BE49-F238E27FC236}">
                  <a16:creationId xmlns:a16="http://schemas.microsoft.com/office/drawing/2014/main" id="{86AAE16E-A31A-15BC-4D9A-4AB19D799DF9}"/>
                </a:ext>
              </a:extLst>
            </p:cNvPr>
            <p:cNvSpPr/>
            <p:nvPr/>
          </p:nvSpPr>
          <p:spPr>
            <a:xfrm>
              <a:off x="8902001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7" name="Vrije vorm: vorm 1486">
              <a:extLst>
                <a:ext uri="{FF2B5EF4-FFF2-40B4-BE49-F238E27FC236}">
                  <a16:creationId xmlns:a16="http://schemas.microsoft.com/office/drawing/2014/main" id="{C20EB88C-89A2-3EE2-C7E0-945B4D16985F}"/>
                </a:ext>
              </a:extLst>
            </p:cNvPr>
            <p:cNvSpPr/>
            <p:nvPr/>
          </p:nvSpPr>
          <p:spPr>
            <a:xfrm>
              <a:off x="9175432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8" name="Vrije vorm: vorm 1487">
              <a:extLst>
                <a:ext uri="{FF2B5EF4-FFF2-40B4-BE49-F238E27FC236}">
                  <a16:creationId xmlns:a16="http://schemas.microsoft.com/office/drawing/2014/main" id="{7BBD6465-2524-5094-D17D-F888BE2CFEA5}"/>
                </a:ext>
              </a:extLst>
            </p:cNvPr>
            <p:cNvSpPr/>
            <p:nvPr/>
          </p:nvSpPr>
          <p:spPr>
            <a:xfrm>
              <a:off x="9448863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9" name="Vrije vorm: vorm 1488">
              <a:extLst>
                <a:ext uri="{FF2B5EF4-FFF2-40B4-BE49-F238E27FC236}">
                  <a16:creationId xmlns:a16="http://schemas.microsoft.com/office/drawing/2014/main" id="{94F92B89-2CEC-8A96-1B38-6241592744B4}"/>
                </a:ext>
              </a:extLst>
            </p:cNvPr>
            <p:cNvSpPr/>
            <p:nvPr/>
          </p:nvSpPr>
          <p:spPr>
            <a:xfrm>
              <a:off x="9722294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0" name="Vrije vorm: vorm 1489">
              <a:extLst>
                <a:ext uri="{FF2B5EF4-FFF2-40B4-BE49-F238E27FC236}">
                  <a16:creationId xmlns:a16="http://schemas.microsoft.com/office/drawing/2014/main" id="{392B5BD5-D001-3405-8E56-1685D63956D7}"/>
                </a:ext>
              </a:extLst>
            </p:cNvPr>
            <p:cNvSpPr/>
            <p:nvPr/>
          </p:nvSpPr>
          <p:spPr>
            <a:xfrm>
              <a:off x="9995725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1" name="Vrije vorm: vorm 1490">
              <a:extLst>
                <a:ext uri="{FF2B5EF4-FFF2-40B4-BE49-F238E27FC236}">
                  <a16:creationId xmlns:a16="http://schemas.microsoft.com/office/drawing/2014/main" id="{E0F91295-A77E-241F-99D4-4CDC98BCDEF8}"/>
                </a:ext>
              </a:extLst>
            </p:cNvPr>
            <p:cNvSpPr/>
            <p:nvPr/>
          </p:nvSpPr>
          <p:spPr>
            <a:xfrm>
              <a:off x="10269156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2" name="Vrije vorm: vorm 1491">
              <a:extLst>
                <a:ext uri="{FF2B5EF4-FFF2-40B4-BE49-F238E27FC236}">
                  <a16:creationId xmlns:a16="http://schemas.microsoft.com/office/drawing/2014/main" id="{234F9096-F28E-FB53-3171-A298E0AA6937}"/>
                </a:ext>
              </a:extLst>
            </p:cNvPr>
            <p:cNvSpPr/>
            <p:nvPr/>
          </p:nvSpPr>
          <p:spPr>
            <a:xfrm>
              <a:off x="10542587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3" name="Vrije vorm: vorm 1492">
              <a:extLst>
                <a:ext uri="{FF2B5EF4-FFF2-40B4-BE49-F238E27FC236}">
                  <a16:creationId xmlns:a16="http://schemas.microsoft.com/office/drawing/2014/main" id="{DACC9DA8-8257-9DDE-B15A-B9604B02BE0C}"/>
                </a:ext>
              </a:extLst>
            </p:cNvPr>
            <p:cNvSpPr/>
            <p:nvPr/>
          </p:nvSpPr>
          <p:spPr>
            <a:xfrm>
              <a:off x="10816018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9 w 130175"/>
                <a:gd name="connsiteY1" fmla="*/ 51441 h 130176"/>
                <a:gd name="connsiteX2" fmla="*/ 130175 w 130175"/>
                <a:gd name="connsiteY2" fmla="*/ 65088 h 130176"/>
                <a:gd name="connsiteX3" fmla="*/ 78739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9" y="51441"/>
                  </a:lnTo>
                  <a:lnTo>
                    <a:pt x="130175" y="65088"/>
                  </a:lnTo>
                  <a:lnTo>
                    <a:pt x="78739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4" name="Vrije vorm: vorm 1493">
              <a:extLst>
                <a:ext uri="{FF2B5EF4-FFF2-40B4-BE49-F238E27FC236}">
                  <a16:creationId xmlns:a16="http://schemas.microsoft.com/office/drawing/2014/main" id="{77AC99B2-9863-B237-65E4-450ECD83DCAF}"/>
                </a:ext>
              </a:extLst>
            </p:cNvPr>
            <p:cNvSpPr/>
            <p:nvPr/>
          </p:nvSpPr>
          <p:spPr>
            <a:xfrm>
              <a:off x="11089449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5" name="Vrije vorm: vorm 1494">
              <a:extLst>
                <a:ext uri="{FF2B5EF4-FFF2-40B4-BE49-F238E27FC236}">
                  <a16:creationId xmlns:a16="http://schemas.microsoft.com/office/drawing/2014/main" id="{52F81195-68C6-B64A-A34C-5458243B442C}"/>
                </a:ext>
              </a:extLst>
            </p:cNvPr>
            <p:cNvSpPr/>
            <p:nvPr/>
          </p:nvSpPr>
          <p:spPr>
            <a:xfrm>
              <a:off x="11362880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9 w 130175"/>
                <a:gd name="connsiteY1" fmla="*/ 51441 h 130176"/>
                <a:gd name="connsiteX2" fmla="*/ 130175 w 130175"/>
                <a:gd name="connsiteY2" fmla="*/ 65088 h 130176"/>
                <a:gd name="connsiteX3" fmla="*/ 78739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9" y="51441"/>
                  </a:lnTo>
                  <a:lnTo>
                    <a:pt x="130175" y="65088"/>
                  </a:lnTo>
                  <a:lnTo>
                    <a:pt x="78739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6" name="Vrije vorm: vorm 1495">
              <a:extLst>
                <a:ext uri="{FF2B5EF4-FFF2-40B4-BE49-F238E27FC236}">
                  <a16:creationId xmlns:a16="http://schemas.microsoft.com/office/drawing/2014/main" id="{CA2E504F-10AF-BEBE-7707-DFEF7B7593C5}"/>
                </a:ext>
              </a:extLst>
            </p:cNvPr>
            <p:cNvSpPr/>
            <p:nvPr/>
          </p:nvSpPr>
          <p:spPr>
            <a:xfrm>
              <a:off x="11636311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497" name="Groep 1496">
            <a:extLst>
              <a:ext uri="{FF2B5EF4-FFF2-40B4-BE49-F238E27FC236}">
                <a16:creationId xmlns:a16="http://schemas.microsoft.com/office/drawing/2014/main" id="{FD495BA0-9DED-2F65-6860-C7DA0383CC89}"/>
              </a:ext>
            </a:extLst>
          </p:cNvPr>
          <p:cNvGrpSpPr/>
          <p:nvPr/>
        </p:nvGrpSpPr>
        <p:grpSpPr>
          <a:xfrm>
            <a:off x="425486" y="6671500"/>
            <a:ext cx="11341000" cy="130175"/>
            <a:chOff x="425486" y="6671500"/>
            <a:chExt cx="11341000" cy="130175"/>
          </a:xfrm>
          <a:solidFill>
            <a:srgbClr val="EBEB7D"/>
          </a:solidFill>
        </p:grpSpPr>
        <p:sp>
          <p:nvSpPr>
            <p:cNvPr id="1498" name="Vrije vorm: vorm 1497">
              <a:extLst>
                <a:ext uri="{FF2B5EF4-FFF2-40B4-BE49-F238E27FC236}">
                  <a16:creationId xmlns:a16="http://schemas.microsoft.com/office/drawing/2014/main" id="{DB4C88AD-D8B6-39AA-C6D8-A6A4A9BA70B5}"/>
                </a:ext>
              </a:extLst>
            </p:cNvPr>
            <p:cNvSpPr/>
            <p:nvPr/>
          </p:nvSpPr>
          <p:spPr>
            <a:xfrm>
              <a:off x="6167628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9" name="Vrije vorm: vorm 1498">
              <a:extLst>
                <a:ext uri="{FF2B5EF4-FFF2-40B4-BE49-F238E27FC236}">
                  <a16:creationId xmlns:a16="http://schemas.microsoft.com/office/drawing/2014/main" id="{44669DD5-DB9E-A755-A12E-96B021A94579}"/>
                </a:ext>
              </a:extLst>
            </p:cNvPr>
            <p:cNvSpPr/>
            <p:nvPr/>
          </p:nvSpPr>
          <p:spPr>
            <a:xfrm>
              <a:off x="6441059" y="6671500"/>
              <a:ext cx="130174" cy="130175"/>
            </a:xfrm>
            <a:custGeom>
              <a:avLst/>
              <a:gdLst>
                <a:gd name="connsiteX0" fmla="*/ 65087 w 130174"/>
                <a:gd name="connsiteY0" fmla="*/ 130175 h 130175"/>
                <a:gd name="connsiteX1" fmla="*/ 51435 w 130174"/>
                <a:gd name="connsiteY1" fmla="*/ 78740 h 130175"/>
                <a:gd name="connsiteX2" fmla="*/ 0 w 130174"/>
                <a:gd name="connsiteY2" fmla="*/ 65088 h 130175"/>
                <a:gd name="connsiteX3" fmla="*/ 51435 w 130174"/>
                <a:gd name="connsiteY3" fmla="*/ 51435 h 130175"/>
                <a:gd name="connsiteX4" fmla="*/ 65087 w 130174"/>
                <a:gd name="connsiteY4" fmla="*/ 0 h 130175"/>
                <a:gd name="connsiteX5" fmla="*/ 78740 w 130174"/>
                <a:gd name="connsiteY5" fmla="*/ 51435 h 130175"/>
                <a:gd name="connsiteX6" fmla="*/ 130175 w 130174"/>
                <a:gd name="connsiteY6" fmla="*/ 65088 h 130175"/>
                <a:gd name="connsiteX7" fmla="*/ 78740 w 130174"/>
                <a:gd name="connsiteY7" fmla="*/ 78740 h 130175"/>
                <a:gd name="connsiteX8" fmla="*/ 65087 w 130174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5">
                  <a:moveTo>
                    <a:pt x="65087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7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7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0" name="Vrije vorm: vorm 1499">
              <a:extLst>
                <a:ext uri="{FF2B5EF4-FFF2-40B4-BE49-F238E27FC236}">
                  <a16:creationId xmlns:a16="http://schemas.microsoft.com/office/drawing/2014/main" id="{A75326F5-32AA-30CE-0E0E-1CB6E001A481}"/>
                </a:ext>
              </a:extLst>
            </p:cNvPr>
            <p:cNvSpPr/>
            <p:nvPr/>
          </p:nvSpPr>
          <p:spPr>
            <a:xfrm>
              <a:off x="671449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1" name="Vrije vorm: vorm 1500">
              <a:extLst>
                <a:ext uri="{FF2B5EF4-FFF2-40B4-BE49-F238E27FC236}">
                  <a16:creationId xmlns:a16="http://schemas.microsoft.com/office/drawing/2014/main" id="{A7EE7C41-B6EE-7B39-194F-89CC810990C7}"/>
                </a:ext>
              </a:extLst>
            </p:cNvPr>
            <p:cNvSpPr/>
            <p:nvPr/>
          </p:nvSpPr>
          <p:spPr>
            <a:xfrm>
              <a:off x="698792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0" name="Vrije vorm: vorm 1509">
              <a:extLst>
                <a:ext uri="{FF2B5EF4-FFF2-40B4-BE49-F238E27FC236}">
                  <a16:creationId xmlns:a16="http://schemas.microsoft.com/office/drawing/2014/main" id="{8F311200-3640-A3DC-30E3-B87ADABB5D8E}"/>
                </a:ext>
              </a:extLst>
            </p:cNvPr>
            <p:cNvSpPr/>
            <p:nvPr/>
          </p:nvSpPr>
          <p:spPr>
            <a:xfrm>
              <a:off x="726135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1" name="Vrije vorm: vorm 1510">
              <a:extLst>
                <a:ext uri="{FF2B5EF4-FFF2-40B4-BE49-F238E27FC236}">
                  <a16:creationId xmlns:a16="http://schemas.microsoft.com/office/drawing/2014/main" id="{0105D113-B85A-BD43-ADD0-CB50EF40E9D4}"/>
                </a:ext>
              </a:extLst>
            </p:cNvPr>
            <p:cNvSpPr/>
            <p:nvPr/>
          </p:nvSpPr>
          <p:spPr>
            <a:xfrm>
              <a:off x="753478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2" name="Vrije vorm: vorm 1511">
              <a:extLst>
                <a:ext uri="{FF2B5EF4-FFF2-40B4-BE49-F238E27FC236}">
                  <a16:creationId xmlns:a16="http://schemas.microsoft.com/office/drawing/2014/main" id="{605603E1-DBC8-BE9E-C345-00A9477311B7}"/>
                </a:ext>
              </a:extLst>
            </p:cNvPr>
            <p:cNvSpPr/>
            <p:nvPr/>
          </p:nvSpPr>
          <p:spPr>
            <a:xfrm>
              <a:off x="7808214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98 w 130175"/>
                <a:gd name="connsiteY1" fmla="*/ 78740 h 130175"/>
                <a:gd name="connsiteX2" fmla="*/ 0 w 130175"/>
                <a:gd name="connsiteY2" fmla="*/ 65088 h 130175"/>
                <a:gd name="connsiteX3" fmla="*/ 51498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98" y="78740"/>
                  </a:lnTo>
                  <a:lnTo>
                    <a:pt x="0" y="65088"/>
                  </a:lnTo>
                  <a:lnTo>
                    <a:pt x="51498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3" name="Vrije vorm: vorm 1512">
              <a:extLst>
                <a:ext uri="{FF2B5EF4-FFF2-40B4-BE49-F238E27FC236}">
                  <a16:creationId xmlns:a16="http://schemas.microsoft.com/office/drawing/2014/main" id="{92907EEC-2AAA-7F36-6BEF-48D26437A010}"/>
                </a:ext>
              </a:extLst>
            </p:cNvPr>
            <p:cNvSpPr/>
            <p:nvPr/>
          </p:nvSpPr>
          <p:spPr>
            <a:xfrm>
              <a:off x="8081708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677 w 130175"/>
                <a:gd name="connsiteY5" fmla="*/ 51435 h 130175"/>
                <a:gd name="connsiteX6" fmla="*/ 130175 w 130175"/>
                <a:gd name="connsiteY6" fmla="*/ 65088 h 130175"/>
                <a:gd name="connsiteX7" fmla="*/ 78677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677" y="51435"/>
                  </a:lnTo>
                  <a:lnTo>
                    <a:pt x="130175" y="65088"/>
                  </a:lnTo>
                  <a:lnTo>
                    <a:pt x="78677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6" name="Vrije vorm: vorm 1515">
              <a:extLst>
                <a:ext uri="{FF2B5EF4-FFF2-40B4-BE49-F238E27FC236}">
                  <a16:creationId xmlns:a16="http://schemas.microsoft.com/office/drawing/2014/main" id="{BA3E80BB-F8DC-A30B-4926-537999B58D2F}"/>
                </a:ext>
              </a:extLst>
            </p:cNvPr>
            <p:cNvSpPr/>
            <p:nvPr/>
          </p:nvSpPr>
          <p:spPr>
            <a:xfrm>
              <a:off x="8355139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7" name="Vrije vorm: vorm 1516">
              <a:extLst>
                <a:ext uri="{FF2B5EF4-FFF2-40B4-BE49-F238E27FC236}">
                  <a16:creationId xmlns:a16="http://schemas.microsoft.com/office/drawing/2014/main" id="{C8840242-505D-58EA-32AD-133D9E034434}"/>
                </a:ext>
              </a:extLst>
            </p:cNvPr>
            <p:cNvSpPr/>
            <p:nvPr/>
          </p:nvSpPr>
          <p:spPr>
            <a:xfrm>
              <a:off x="862857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8" name="Vrije vorm: vorm 1517">
              <a:extLst>
                <a:ext uri="{FF2B5EF4-FFF2-40B4-BE49-F238E27FC236}">
                  <a16:creationId xmlns:a16="http://schemas.microsoft.com/office/drawing/2014/main" id="{11432FA5-A1D1-0983-B66A-56AC708A4D0B}"/>
                </a:ext>
              </a:extLst>
            </p:cNvPr>
            <p:cNvSpPr/>
            <p:nvPr/>
          </p:nvSpPr>
          <p:spPr>
            <a:xfrm>
              <a:off x="8902001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9" name="Vrije vorm: vorm 1518">
              <a:extLst>
                <a:ext uri="{FF2B5EF4-FFF2-40B4-BE49-F238E27FC236}">
                  <a16:creationId xmlns:a16="http://schemas.microsoft.com/office/drawing/2014/main" id="{732637C4-CB5C-D7C1-E3D1-B59234A68C15}"/>
                </a:ext>
              </a:extLst>
            </p:cNvPr>
            <p:cNvSpPr/>
            <p:nvPr/>
          </p:nvSpPr>
          <p:spPr>
            <a:xfrm>
              <a:off x="917543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4" name="Vrije vorm: vorm 1523">
              <a:extLst>
                <a:ext uri="{FF2B5EF4-FFF2-40B4-BE49-F238E27FC236}">
                  <a16:creationId xmlns:a16="http://schemas.microsoft.com/office/drawing/2014/main" id="{755ED05D-BF1A-9999-7B1C-289E50F94AE4}"/>
                </a:ext>
              </a:extLst>
            </p:cNvPr>
            <p:cNvSpPr/>
            <p:nvPr/>
          </p:nvSpPr>
          <p:spPr>
            <a:xfrm>
              <a:off x="9448863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5" name="Vrije vorm: vorm 1524">
              <a:extLst>
                <a:ext uri="{FF2B5EF4-FFF2-40B4-BE49-F238E27FC236}">
                  <a16:creationId xmlns:a16="http://schemas.microsoft.com/office/drawing/2014/main" id="{0FD627CA-AEAC-130A-9013-208661AAC420}"/>
                </a:ext>
              </a:extLst>
            </p:cNvPr>
            <p:cNvSpPr/>
            <p:nvPr/>
          </p:nvSpPr>
          <p:spPr>
            <a:xfrm>
              <a:off x="9722294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6" name="Vrije vorm: vorm 1525">
              <a:extLst>
                <a:ext uri="{FF2B5EF4-FFF2-40B4-BE49-F238E27FC236}">
                  <a16:creationId xmlns:a16="http://schemas.microsoft.com/office/drawing/2014/main" id="{E7562309-18D0-48D1-FE26-FF254F6019B3}"/>
                </a:ext>
              </a:extLst>
            </p:cNvPr>
            <p:cNvSpPr/>
            <p:nvPr/>
          </p:nvSpPr>
          <p:spPr>
            <a:xfrm>
              <a:off x="9995725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7" name="Vrije vorm: vorm 1526">
              <a:extLst>
                <a:ext uri="{FF2B5EF4-FFF2-40B4-BE49-F238E27FC236}">
                  <a16:creationId xmlns:a16="http://schemas.microsoft.com/office/drawing/2014/main" id="{41D471A4-C3FF-3A9B-D353-C2E08FA8A1C3}"/>
                </a:ext>
              </a:extLst>
            </p:cNvPr>
            <p:cNvSpPr/>
            <p:nvPr/>
          </p:nvSpPr>
          <p:spPr>
            <a:xfrm>
              <a:off x="1026915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8" name="Vrije vorm: vorm 1527">
              <a:extLst>
                <a:ext uri="{FF2B5EF4-FFF2-40B4-BE49-F238E27FC236}">
                  <a16:creationId xmlns:a16="http://schemas.microsoft.com/office/drawing/2014/main" id="{39F67FEE-CFBD-63D1-5894-E58004AA05F2}"/>
                </a:ext>
              </a:extLst>
            </p:cNvPr>
            <p:cNvSpPr/>
            <p:nvPr/>
          </p:nvSpPr>
          <p:spPr>
            <a:xfrm>
              <a:off x="10542587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9" name="Vrije vorm: vorm 1528">
              <a:extLst>
                <a:ext uri="{FF2B5EF4-FFF2-40B4-BE49-F238E27FC236}">
                  <a16:creationId xmlns:a16="http://schemas.microsoft.com/office/drawing/2014/main" id="{79CAA1D6-E703-94A8-3332-3559E3ED977C}"/>
                </a:ext>
              </a:extLst>
            </p:cNvPr>
            <p:cNvSpPr/>
            <p:nvPr/>
          </p:nvSpPr>
          <p:spPr>
            <a:xfrm>
              <a:off x="10816018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9 w 130175"/>
                <a:gd name="connsiteY5" fmla="*/ 51435 h 130175"/>
                <a:gd name="connsiteX6" fmla="*/ 130175 w 130175"/>
                <a:gd name="connsiteY6" fmla="*/ 65088 h 130175"/>
                <a:gd name="connsiteX7" fmla="*/ 78739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9" y="51435"/>
                  </a:lnTo>
                  <a:lnTo>
                    <a:pt x="130175" y="65088"/>
                  </a:lnTo>
                  <a:lnTo>
                    <a:pt x="78739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0" name="Vrije vorm: vorm 1529">
              <a:extLst>
                <a:ext uri="{FF2B5EF4-FFF2-40B4-BE49-F238E27FC236}">
                  <a16:creationId xmlns:a16="http://schemas.microsoft.com/office/drawing/2014/main" id="{C7D24BEF-4F0F-FD32-7CEA-30181D6891B5}"/>
                </a:ext>
              </a:extLst>
            </p:cNvPr>
            <p:cNvSpPr/>
            <p:nvPr/>
          </p:nvSpPr>
          <p:spPr>
            <a:xfrm>
              <a:off x="11089449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1" name="Vrije vorm: vorm 1530">
              <a:extLst>
                <a:ext uri="{FF2B5EF4-FFF2-40B4-BE49-F238E27FC236}">
                  <a16:creationId xmlns:a16="http://schemas.microsoft.com/office/drawing/2014/main" id="{FACE6452-D587-3861-8B24-7B45D3100555}"/>
                </a:ext>
              </a:extLst>
            </p:cNvPr>
            <p:cNvSpPr/>
            <p:nvPr/>
          </p:nvSpPr>
          <p:spPr>
            <a:xfrm>
              <a:off x="1136288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9 w 130175"/>
                <a:gd name="connsiteY5" fmla="*/ 51435 h 130175"/>
                <a:gd name="connsiteX6" fmla="*/ 130175 w 130175"/>
                <a:gd name="connsiteY6" fmla="*/ 65088 h 130175"/>
                <a:gd name="connsiteX7" fmla="*/ 78739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9" y="51435"/>
                  </a:lnTo>
                  <a:lnTo>
                    <a:pt x="130175" y="65088"/>
                  </a:lnTo>
                  <a:lnTo>
                    <a:pt x="78739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2" name="Vrije vorm: vorm 1531">
              <a:extLst>
                <a:ext uri="{FF2B5EF4-FFF2-40B4-BE49-F238E27FC236}">
                  <a16:creationId xmlns:a16="http://schemas.microsoft.com/office/drawing/2014/main" id="{9FB74B36-7683-1D65-4EF6-ED4DFEE0026B}"/>
                </a:ext>
              </a:extLst>
            </p:cNvPr>
            <p:cNvSpPr/>
            <p:nvPr/>
          </p:nvSpPr>
          <p:spPr>
            <a:xfrm>
              <a:off x="11636311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3" name="Vrije vorm: vorm 1532">
              <a:extLst>
                <a:ext uri="{FF2B5EF4-FFF2-40B4-BE49-F238E27FC236}">
                  <a16:creationId xmlns:a16="http://schemas.microsoft.com/office/drawing/2014/main" id="{DE374B7C-5A17-1965-E8D5-4BA3BF6F8C24}"/>
                </a:ext>
              </a:extLst>
            </p:cNvPr>
            <p:cNvSpPr/>
            <p:nvPr/>
          </p:nvSpPr>
          <p:spPr>
            <a:xfrm>
              <a:off x="589419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4" name="Vrije vorm: vorm 1533">
              <a:extLst>
                <a:ext uri="{FF2B5EF4-FFF2-40B4-BE49-F238E27FC236}">
                  <a16:creationId xmlns:a16="http://schemas.microsoft.com/office/drawing/2014/main" id="{DA4AD2DD-A926-E043-D97B-A48681EC67AD}"/>
                </a:ext>
              </a:extLst>
            </p:cNvPr>
            <p:cNvSpPr/>
            <p:nvPr/>
          </p:nvSpPr>
          <p:spPr>
            <a:xfrm>
              <a:off x="5620759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5" name="Vrije vorm: vorm 1534">
              <a:extLst>
                <a:ext uri="{FF2B5EF4-FFF2-40B4-BE49-F238E27FC236}">
                  <a16:creationId xmlns:a16="http://schemas.microsoft.com/office/drawing/2014/main" id="{0A2CB050-98FB-C3CC-8D03-BD19E6B34AF2}"/>
                </a:ext>
              </a:extLst>
            </p:cNvPr>
            <p:cNvSpPr/>
            <p:nvPr/>
          </p:nvSpPr>
          <p:spPr>
            <a:xfrm>
              <a:off x="534732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0" name="Vrije vorm: vorm 1279">
              <a:extLst>
                <a:ext uri="{FF2B5EF4-FFF2-40B4-BE49-F238E27FC236}">
                  <a16:creationId xmlns:a16="http://schemas.microsoft.com/office/drawing/2014/main" id="{A537A8A2-6073-A208-DF33-80FE359A7F6B}"/>
                </a:ext>
              </a:extLst>
            </p:cNvPr>
            <p:cNvSpPr/>
            <p:nvPr/>
          </p:nvSpPr>
          <p:spPr>
            <a:xfrm>
              <a:off x="5073884" y="6671500"/>
              <a:ext cx="130181" cy="130175"/>
            </a:xfrm>
            <a:custGeom>
              <a:avLst/>
              <a:gdLst>
                <a:gd name="connsiteX0" fmla="*/ 65094 w 130181"/>
                <a:gd name="connsiteY0" fmla="*/ 130175 h 130175"/>
                <a:gd name="connsiteX1" fmla="*/ 51441 w 130181"/>
                <a:gd name="connsiteY1" fmla="*/ 78740 h 130175"/>
                <a:gd name="connsiteX2" fmla="*/ 0 w 130181"/>
                <a:gd name="connsiteY2" fmla="*/ 65088 h 130175"/>
                <a:gd name="connsiteX3" fmla="*/ 51441 w 130181"/>
                <a:gd name="connsiteY3" fmla="*/ 51435 h 130175"/>
                <a:gd name="connsiteX4" fmla="*/ 65094 w 130181"/>
                <a:gd name="connsiteY4" fmla="*/ 0 h 130175"/>
                <a:gd name="connsiteX5" fmla="*/ 78740 w 130181"/>
                <a:gd name="connsiteY5" fmla="*/ 51435 h 130175"/>
                <a:gd name="connsiteX6" fmla="*/ 130182 w 130181"/>
                <a:gd name="connsiteY6" fmla="*/ 65088 h 130175"/>
                <a:gd name="connsiteX7" fmla="*/ 78740 w 130181"/>
                <a:gd name="connsiteY7" fmla="*/ 78740 h 130175"/>
                <a:gd name="connsiteX8" fmla="*/ 65094 w 130181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5">
                  <a:moveTo>
                    <a:pt x="65094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94" y="0"/>
                  </a:lnTo>
                  <a:lnTo>
                    <a:pt x="78740" y="51435"/>
                  </a:lnTo>
                  <a:lnTo>
                    <a:pt x="130182" y="65088"/>
                  </a:lnTo>
                  <a:lnTo>
                    <a:pt x="78740" y="78740"/>
                  </a:lnTo>
                  <a:lnTo>
                    <a:pt x="65094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1" name="Vrije vorm: vorm 1280">
              <a:extLst>
                <a:ext uri="{FF2B5EF4-FFF2-40B4-BE49-F238E27FC236}">
                  <a16:creationId xmlns:a16="http://schemas.microsoft.com/office/drawing/2014/main" id="{4B0601E4-19BC-035F-F89A-2D80C4F8462C}"/>
                </a:ext>
              </a:extLst>
            </p:cNvPr>
            <p:cNvSpPr/>
            <p:nvPr/>
          </p:nvSpPr>
          <p:spPr>
            <a:xfrm>
              <a:off x="4800453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2" name="Vrije vorm: vorm 1281">
              <a:extLst>
                <a:ext uri="{FF2B5EF4-FFF2-40B4-BE49-F238E27FC236}">
                  <a16:creationId xmlns:a16="http://schemas.microsoft.com/office/drawing/2014/main" id="{C38E86CA-2842-B28F-7BE2-ED62B46589E4}"/>
                </a:ext>
              </a:extLst>
            </p:cNvPr>
            <p:cNvSpPr/>
            <p:nvPr/>
          </p:nvSpPr>
          <p:spPr>
            <a:xfrm>
              <a:off x="452701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3" name="Vrije vorm: vorm 1282">
              <a:extLst>
                <a:ext uri="{FF2B5EF4-FFF2-40B4-BE49-F238E27FC236}">
                  <a16:creationId xmlns:a16="http://schemas.microsoft.com/office/drawing/2014/main" id="{11678C5A-2910-F048-E4CA-9FCCD0E42A30}"/>
                </a:ext>
              </a:extLst>
            </p:cNvPr>
            <p:cNvSpPr/>
            <p:nvPr/>
          </p:nvSpPr>
          <p:spPr>
            <a:xfrm>
              <a:off x="4253579" y="6671500"/>
              <a:ext cx="130181" cy="130175"/>
            </a:xfrm>
            <a:custGeom>
              <a:avLst/>
              <a:gdLst>
                <a:gd name="connsiteX0" fmla="*/ 65094 w 130181"/>
                <a:gd name="connsiteY0" fmla="*/ 130175 h 130175"/>
                <a:gd name="connsiteX1" fmla="*/ 51441 w 130181"/>
                <a:gd name="connsiteY1" fmla="*/ 78740 h 130175"/>
                <a:gd name="connsiteX2" fmla="*/ 0 w 130181"/>
                <a:gd name="connsiteY2" fmla="*/ 65088 h 130175"/>
                <a:gd name="connsiteX3" fmla="*/ 51441 w 130181"/>
                <a:gd name="connsiteY3" fmla="*/ 51435 h 130175"/>
                <a:gd name="connsiteX4" fmla="*/ 65094 w 130181"/>
                <a:gd name="connsiteY4" fmla="*/ 0 h 130175"/>
                <a:gd name="connsiteX5" fmla="*/ 78740 w 130181"/>
                <a:gd name="connsiteY5" fmla="*/ 51435 h 130175"/>
                <a:gd name="connsiteX6" fmla="*/ 130182 w 130181"/>
                <a:gd name="connsiteY6" fmla="*/ 65088 h 130175"/>
                <a:gd name="connsiteX7" fmla="*/ 78740 w 130181"/>
                <a:gd name="connsiteY7" fmla="*/ 78740 h 130175"/>
                <a:gd name="connsiteX8" fmla="*/ 65094 w 130181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5">
                  <a:moveTo>
                    <a:pt x="65094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94" y="0"/>
                  </a:lnTo>
                  <a:lnTo>
                    <a:pt x="78740" y="51435"/>
                  </a:lnTo>
                  <a:lnTo>
                    <a:pt x="130182" y="65088"/>
                  </a:lnTo>
                  <a:lnTo>
                    <a:pt x="78740" y="78740"/>
                  </a:lnTo>
                  <a:lnTo>
                    <a:pt x="65094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4" name="Vrije vorm: vorm 1283">
              <a:extLst>
                <a:ext uri="{FF2B5EF4-FFF2-40B4-BE49-F238E27FC236}">
                  <a16:creationId xmlns:a16="http://schemas.microsoft.com/office/drawing/2014/main" id="{1FB1A990-5217-4806-D39B-97A62BD027E8}"/>
                </a:ext>
              </a:extLst>
            </p:cNvPr>
            <p:cNvSpPr/>
            <p:nvPr/>
          </p:nvSpPr>
          <p:spPr>
            <a:xfrm>
              <a:off x="3980148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5" name="Vrije vorm: vorm 1284">
              <a:extLst>
                <a:ext uri="{FF2B5EF4-FFF2-40B4-BE49-F238E27FC236}">
                  <a16:creationId xmlns:a16="http://schemas.microsoft.com/office/drawing/2014/main" id="{855D7BB1-9204-BAE0-35E4-1E6F25627429}"/>
                </a:ext>
              </a:extLst>
            </p:cNvPr>
            <p:cNvSpPr/>
            <p:nvPr/>
          </p:nvSpPr>
          <p:spPr>
            <a:xfrm>
              <a:off x="370671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7" name="Vrije vorm: vorm 1286">
              <a:extLst>
                <a:ext uri="{FF2B5EF4-FFF2-40B4-BE49-F238E27FC236}">
                  <a16:creationId xmlns:a16="http://schemas.microsoft.com/office/drawing/2014/main" id="{C08C8D7A-EAD9-046C-A22D-8A0CA539EDFC}"/>
                </a:ext>
              </a:extLst>
            </p:cNvPr>
            <p:cNvSpPr/>
            <p:nvPr/>
          </p:nvSpPr>
          <p:spPr>
            <a:xfrm>
              <a:off x="3433273" y="6671500"/>
              <a:ext cx="130181" cy="130175"/>
            </a:xfrm>
            <a:custGeom>
              <a:avLst/>
              <a:gdLst>
                <a:gd name="connsiteX0" fmla="*/ 65088 w 130181"/>
                <a:gd name="connsiteY0" fmla="*/ 130175 h 130175"/>
                <a:gd name="connsiteX1" fmla="*/ 51441 w 130181"/>
                <a:gd name="connsiteY1" fmla="*/ 78740 h 130175"/>
                <a:gd name="connsiteX2" fmla="*/ 0 w 130181"/>
                <a:gd name="connsiteY2" fmla="*/ 65088 h 130175"/>
                <a:gd name="connsiteX3" fmla="*/ 51441 w 130181"/>
                <a:gd name="connsiteY3" fmla="*/ 51435 h 130175"/>
                <a:gd name="connsiteX4" fmla="*/ 65088 w 130181"/>
                <a:gd name="connsiteY4" fmla="*/ 0 h 130175"/>
                <a:gd name="connsiteX5" fmla="*/ 78740 w 130181"/>
                <a:gd name="connsiteY5" fmla="*/ 51435 h 130175"/>
                <a:gd name="connsiteX6" fmla="*/ 130182 w 130181"/>
                <a:gd name="connsiteY6" fmla="*/ 65088 h 130175"/>
                <a:gd name="connsiteX7" fmla="*/ 78740 w 130181"/>
                <a:gd name="connsiteY7" fmla="*/ 78740 h 130175"/>
                <a:gd name="connsiteX8" fmla="*/ 65088 w 130181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82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90" name="Vrije vorm: vorm 1289">
              <a:extLst>
                <a:ext uri="{FF2B5EF4-FFF2-40B4-BE49-F238E27FC236}">
                  <a16:creationId xmlns:a16="http://schemas.microsoft.com/office/drawing/2014/main" id="{F6DDF4AA-D1CA-418E-D546-6379D2AF00CD}"/>
                </a:ext>
              </a:extLst>
            </p:cNvPr>
            <p:cNvSpPr/>
            <p:nvPr/>
          </p:nvSpPr>
          <p:spPr>
            <a:xfrm>
              <a:off x="3159842" y="6671500"/>
              <a:ext cx="130174" cy="130175"/>
            </a:xfrm>
            <a:custGeom>
              <a:avLst/>
              <a:gdLst>
                <a:gd name="connsiteX0" fmla="*/ 65088 w 130174"/>
                <a:gd name="connsiteY0" fmla="*/ 130175 h 130175"/>
                <a:gd name="connsiteX1" fmla="*/ 51441 w 130174"/>
                <a:gd name="connsiteY1" fmla="*/ 78740 h 130175"/>
                <a:gd name="connsiteX2" fmla="*/ 0 w 130174"/>
                <a:gd name="connsiteY2" fmla="*/ 65088 h 130175"/>
                <a:gd name="connsiteX3" fmla="*/ 51441 w 130174"/>
                <a:gd name="connsiteY3" fmla="*/ 51435 h 130175"/>
                <a:gd name="connsiteX4" fmla="*/ 65088 w 130174"/>
                <a:gd name="connsiteY4" fmla="*/ 0 h 130175"/>
                <a:gd name="connsiteX5" fmla="*/ 78734 w 130174"/>
                <a:gd name="connsiteY5" fmla="*/ 51435 h 130175"/>
                <a:gd name="connsiteX6" fmla="*/ 130175 w 130174"/>
                <a:gd name="connsiteY6" fmla="*/ 65088 h 130175"/>
                <a:gd name="connsiteX7" fmla="*/ 78734 w 130174"/>
                <a:gd name="connsiteY7" fmla="*/ 78740 h 130175"/>
                <a:gd name="connsiteX8" fmla="*/ 65088 w 130174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97" name="Vrije vorm: vorm 1296">
              <a:extLst>
                <a:ext uri="{FF2B5EF4-FFF2-40B4-BE49-F238E27FC236}">
                  <a16:creationId xmlns:a16="http://schemas.microsoft.com/office/drawing/2014/main" id="{3A410A53-4975-EBEE-C675-7FFBC14D3FA7}"/>
                </a:ext>
              </a:extLst>
            </p:cNvPr>
            <p:cNvSpPr/>
            <p:nvPr/>
          </p:nvSpPr>
          <p:spPr>
            <a:xfrm>
              <a:off x="2886405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1" name="Vrije vorm: vorm 1300">
              <a:extLst>
                <a:ext uri="{FF2B5EF4-FFF2-40B4-BE49-F238E27FC236}">
                  <a16:creationId xmlns:a16="http://schemas.microsoft.com/office/drawing/2014/main" id="{C8723482-8854-DD6A-C23B-A57C839AB916}"/>
                </a:ext>
              </a:extLst>
            </p:cNvPr>
            <p:cNvSpPr/>
            <p:nvPr/>
          </p:nvSpPr>
          <p:spPr>
            <a:xfrm>
              <a:off x="2612967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2" name="Vrije vorm: vorm 1301">
              <a:extLst>
                <a:ext uri="{FF2B5EF4-FFF2-40B4-BE49-F238E27FC236}">
                  <a16:creationId xmlns:a16="http://schemas.microsoft.com/office/drawing/2014/main" id="{D7070BDE-8C11-88C3-44BB-1F7F1BEE4710}"/>
                </a:ext>
              </a:extLst>
            </p:cNvPr>
            <p:cNvSpPr/>
            <p:nvPr/>
          </p:nvSpPr>
          <p:spPr>
            <a:xfrm>
              <a:off x="233953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3" name="Vrije vorm: vorm 1302">
              <a:extLst>
                <a:ext uri="{FF2B5EF4-FFF2-40B4-BE49-F238E27FC236}">
                  <a16:creationId xmlns:a16="http://schemas.microsoft.com/office/drawing/2014/main" id="{D11E7CD6-2ADE-DC6D-4B3A-84903EC12A1A}"/>
                </a:ext>
              </a:extLst>
            </p:cNvPr>
            <p:cNvSpPr/>
            <p:nvPr/>
          </p:nvSpPr>
          <p:spPr>
            <a:xfrm>
              <a:off x="2066099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4" name="Vrije vorm: vorm 1303">
              <a:extLst>
                <a:ext uri="{FF2B5EF4-FFF2-40B4-BE49-F238E27FC236}">
                  <a16:creationId xmlns:a16="http://schemas.microsoft.com/office/drawing/2014/main" id="{D57FBD87-8C8C-424E-6F33-471F33A97625}"/>
                </a:ext>
              </a:extLst>
            </p:cNvPr>
            <p:cNvSpPr/>
            <p:nvPr/>
          </p:nvSpPr>
          <p:spPr>
            <a:xfrm>
              <a:off x="179266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5" name="Vrije vorm: vorm 1304">
              <a:extLst>
                <a:ext uri="{FF2B5EF4-FFF2-40B4-BE49-F238E27FC236}">
                  <a16:creationId xmlns:a16="http://schemas.microsoft.com/office/drawing/2014/main" id="{94BF0D6A-5BE8-62E5-F9B1-C785CD1B441F}"/>
                </a:ext>
              </a:extLst>
            </p:cNvPr>
            <p:cNvSpPr/>
            <p:nvPr/>
          </p:nvSpPr>
          <p:spPr>
            <a:xfrm>
              <a:off x="1519231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6" name="Vrije vorm: vorm 1305">
              <a:extLst>
                <a:ext uri="{FF2B5EF4-FFF2-40B4-BE49-F238E27FC236}">
                  <a16:creationId xmlns:a16="http://schemas.microsoft.com/office/drawing/2014/main" id="{12C1C35D-1993-FD45-D386-F3EE3202E763}"/>
                </a:ext>
              </a:extLst>
            </p:cNvPr>
            <p:cNvSpPr/>
            <p:nvPr/>
          </p:nvSpPr>
          <p:spPr>
            <a:xfrm>
              <a:off x="1245793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7" name="Vrije vorm: vorm 1306">
              <a:extLst>
                <a:ext uri="{FF2B5EF4-FFF2-40B4-BE49-F238E27FC236}">
                  <a16:creationId xmlns:a16="http://schemas.microsoft.com/office/drawing/2014/main" id="{2AB98BE9-93AE-D5A0-830E-53BF118749CF}"/>
                </a:ext>
              </a:extLst>
            </p:cNvPr>
            <p:cNvSpPr/>
            <p:nvPr/>
          </p:nvSpPr>
          <p:spPr>
            <a:xfrm>
              <a:off x="97235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8" name="Vrije vorm: vorm 1307">
              <a:extLst>
                <a:ext uri="{FF2B5EF4-FFF2-40B4-BE49-F238E27FC236}">
                  <a16:creationId xmlns:a16="http://schemas.microsoft.com/office/drawing/2014/main" id="{85E2D8AB-DE8B-3FAC-B5F0-CA91222DADEA}"/>
                </a:ext>
              </a:extLst>
            </p:cNvPr>
            <p:cNvSpPr/>
            <p:nvPr/>
          </p:nvSpPr>
          <p:spPr>
            <a:xfrm>
              <a:off x="698919" y="6671500"/>
              <a:ext cx="130181" cy="130175"/>
            </a:xfrm>
            <a:custGeom>
              <a:avLst/>
              <a:gdLst>
                <a:gd name="connsiteX0" fmla="*/ 65094 w 130181"/>
                <a:gd name="connsiteY0" fmla="*/ 130175 h 130175"/>
                <a:gd name="connsiteX1" fmla="*/ 51441 w 130181"/>
                <a:gd name="connsiteY1" fmla="*/ 78740 h 130175"/>
                <a:gd name="connsiteX2" fmla="*/ 0 w 130181"/>
                <a:gd name="connsiteY2" fmla="*/ 65088 h 130175"/>
                <a:gd name="connsiteX3" fmla="*/ 51441 w 130181"/>
                <a:gd name="connsiteY3" fmla="*/ 51435 h 130175"/>
                <a:gd name="connsiteX4" fmla="*/ 65094 w 130181"/>
                <a:gd name="connsiteY4" fmla="*/ 0 h 130175"/>
                <a:gd name="connsiteX5" fmla="*/ 78740 w 130181"/>
                <a:gd name="connsiteY5" fmla="*/ 51435 h 130175"/>
                <a:gd name="connsiteX6" fmla="*/ 130181 w 130181"/>
                <a:gd name="connsiteY6" fmla="*/ 65088 h 130175"/>
                <a:gd name="connsiteX7" fmla="*/ 78740 w 130181"/>
                <a:gd name="connsiteY7" fmla="*/ 78740 h 130175"/>
                <a:gd name="connsiteX8" fmla="*/ 65094 w 130181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5">
                  <a:moveTo>
                    <a:pt x="65094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94" y="0"/>
                  </a:lnTo>
                  <a:lnTo>
                    <a:pt x="78740" y="51435"/>
                  </a:lnTo>
                  <a:lnTo>
                    <a:pt x="130181" y="65088"/>
                  </a:lnTo>
                  <a:lnTo>
                    <a:pt x="78740" y="78740"/>
                  </a:lnTo>
                  <a:lnTo>
                    <a:pt x="65094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9" name="Vrije vorm: vorm 1308">
              <a:extLst>
                <a:ext uri="{FF2B5EF4-FFF2-40B4-BE49-F238E27FC236}">
                  <a16:creationId xmlns:a16="http://schemas.microsoft.com/office/drawing/2014/main" id="{9E9E5E64-3C45-26BE-50E0-3F600DA6FDDE}"/>
                </a:ext>
              </a:extLst>
            </p:cNvPr>
            <p:cNvSpPr/>
            <p:nvPr/>
          </p:nvSpPr>
          <p:spPr>
            <a:xfrm>
              <a:off x="425486" y="6671500"/>
              <a:ext cx="130176" cy="130175"/>
            </a:xfrm>
            <a:custGeom>
              <a:avLst/>
              <a:gdLst>
                <a:gd name="connsiteX0" fmla="*/ 65089 w 130176"/>
                <a:gd name="connsiteY0" fmla="*/ 130175 h 130175"/>
                <a:gd name="connsiteX1" fmla="*/ 51441 w 130176"/>
                <a:gd name="connsiteY1" fmla="*/ 78740 h 130175"/>
                <a:gd name="connsiteX2" fmla="*/ 0 w 130176"/>
                <a:gd name="connsiteY2" fmla="*/ 65088 h 130175"/>
                <a:gd name="connsiteX3" fmla="*/ 51441 w 130176"/>
                <a:gd name="connsiteY3" fmla="*/ 51435 h 130175"/>
                <a:gd name="connsiteX4" fmla="*/ 65089 w 130176"/>
                <a:gd name="connsiteY4" fmla="*/ 0 h 130175"/>
                <a:gd name="connsiteX5" fmla="*/ 78736 w 130176"/>
                <a:gd name="connsiteY5" fmla="*/ 51435 h 130175"/>
                <a:gd name="connsiteX6" fmla="*/ 130177 w 130176"/>
                <a:gd name="connsiteY6" fmla="*/ 65088 h 130175"/>
                <a:gd name="connsiteX7" fmla="*/ 78736 w 130176"/>
                <a:gd name="connsiteY7" fmla="*/ 78740 h 130175"/>
                <a:gd name="connsiteX8" fmla="*/ 65089 w 130176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65089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9" y="0"/>
                  </a:lnTo>
                  <a:lnTo>
                    <a:pt x="78736" y="51435"/>
                  </a:lnTo>
                  <a:lnTo>
                    <a:pt x="130177" y="65088"/>
                  </a:lnTo>
                  <a:lnTo>
                    <a:pt x="78736" y="78740"/>
                  </a:lnTo>
                  <a:lnTo>
                    <a:pt x="65089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310" name="Groep 1309">
            <a:extLst>
              <a:ext uri="{FF2B5EF4-FFF2-40B4-BE49-F238E27FC236}">
                <a16:creationId xmlns:a16="http://schemas.microsoft.com/office/drawing/2014/main" id="{264462D2-AF55-14DA-B8DB-3BB627EF2F08}"/>
              </a:ext>
            </a:extLst>
          </p:cNvPr>
          <p:cNvGrpSpPr/>
          <p:nvPr/>
        </p:nvGrpSpPr>
        <p:grpSpPr>
          <a:xfrm>
            <a:off x="56326" y="436183"/>
            <a:ext cx="130177" cy="5985635"/>
            <a:chOff x="56326" y="436183"/>
            <a:chExt cx="130177" cy="5985635"/>
          </a:xfrm>
          <a:solidFill>
            <a:srgbClr val="EBEB7D"/>
          </a:solidFill>
        </p:grpSpPr>
        <p:sp>
          <p:nvSpPr>
            <p:cNvPr id="1311" name="Vrije vorm: vorm 1310">
              <a:extLst>
                <a:ext uri="{FF2B5EF4-FFF2-40B4-BE49-F238E27FC236}">
                  <a16:creationId xmlns:a16="http://schemas.microsoft.com/office/drawing/2014/main" id="{6F5C2C38-028A-988F-E595-951EE7F56A62}"/>
                </a:ext>
              </a:extLst>
            </p:cNvPr>
            <p:cNvSpPr/>
            <p:nvPr/>
          </p:nvSpPr>
          <p:spPr>
            <a:xfrm>
              <a:off x="56327" y="3782161"/>
              <a:ext cx="130176" cy="130175"/>
            </a:xfrm>
            <a:custGeom>
              <a:avLst/>
              <a:gdLst>
                <a:gd name="connsiteX0" fmla="*/ 130177 w 130176"/>
                <a:gd name="connsiteY0" fmla="*/ 65088 h 130175"/>
                <a:gd name="connsiteX1" fmla="*/ 78735 w 130176"/>
                <a:gd name="connsiteY1" fmla="*/ 78734 h 130175"/>
                <a:gd name="connsiteX2" fmla="*/ 65089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35 h 130175"/>
                <a:gd name="connsiteX6" fmla="*/ 65089 w 130176"/>
                <a:gd name="connsiteY6" fmla="*/ 0 h 130175"/>
                <a:gd name="connsiteX7" fmla="*/ 78735 w 130176"/>
                <a:gd name="connsiteY7" fmla="*/ 51435 h 130175"/>
                <a:gd name="connsiteX8" fmla="*/ 130177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7" y="65088"/>
                  </a:moveTo>
                  <a:lnTo>
                    <a:pt x="78735" y="78734"/>
                  </a:lnTo>
                  <a:lnTo>
                    <a:pt x="65089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9" y="0"/>
                  </a:lnTo>
                  <a:lnTo>
                    <a:pt x="78735" y="51435"/>
                  </a:lnTo>
                  <a:lnTo>
                    <a:pt x="130177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2" name="Vrije vorm: vorm 1311">
              <a:extLst>
                <a:ext uri="{FF2B5EF4-FFF2-40B4-BE49-F238E27FC236}">
                  <a16:creationId xmlns:a16="http://schemas.microsoft.com/office/drawing/2014/main" id="{6330E380-945F-4C67-4531-7B29B70A6113}"/>
                </a:ext>
              </a:extLst>
            </p:cNvPr>
            <p:cNvSpPr/>
            <p:nvPr/>
          </p:nvSpPr>
          <p:spPr>
            <a:xfrm>
              <a:off x="56327" y="3503326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3" name="Vrije vorm: vorm 1312">
              <a:extLst>
                <a:ext uri="{FF2B5EF4-FFF2-40B4-BE49-F238E27FC236}">
                  <a16:creationId xmlns:a16="http://schemas.microsoft.com/office/drawing/2014/main" id="{DA8CE065-2687-D050-3E41-AD208720F355}"/>
                </a:ext>
              </a:extLst>
            </p:cNvPr>
            <p:cNvSpPr/>
            <p:nvPr/>
          </p:nvSpPr>
          <p:spPr>
            <a:xfrm>
              <a:off x="56327" y="3224498"/>
              <a:ext cx="130176" cy="130174"/>
            </a:xfrm>
            <a:custGeom>
              <a:avLst/>
              <a:gdLst>
                <a:gd name="connsiteX0" fmla="*/ 130176 w 130176"/>
                <a:gd name="connsiteY0" fmla="*/ 65087 h 130174"/>
                <a:gd name="connsiteX1" fmla="*/ 78735 w 130176"/>
                <a:gd name="connsiteY1" fmla="*/ 78733 h 130174"/>
                <a:gd name="connsiteX2" fmla="*/ 65088 w 130176"/>
                <a:gd name="connsiteY2" fmla="*/ 130175 h 130174"/>
                <a:gd name="connsiteX3" fmla="*/ 51441 w 130176"/>
                <a:gd name="connsiteY3" fmla="*/ 78733 h 130174"/>
                <a:gd name="connsiteX4" fmla="*/ 0 w 130176"/>
                <a:gd name="connsiteY4" fmla="*/ 65087 h 130174"/>
                <a:gd name="connsiteX5" fmla="*/ 51441 w 130176"/>
                <a:gd name="connsiteY5" fmla="*/ 51441 h 130174"/>
                <a:gd name="connsiteX6" fmla="*/ 65088 w 130176"/>
                <a:gd name="connsiteY6" fmla="*/ 0 h 130174"/>
                <a:gd name="connsiteX7" fmla="*/ 78735 w 130176"/>
                <a:gd name="connsiteY7" fmla="*/ 51441 h 130174"/>
                <a:gd name="connsiteX8" fmla="*/ 130176 w 130176"/>
                <a:gd name="connsiteY8" fmla="*/ 65087 h 130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4">
                  <a:moveTo>
                    <a:pt x="130176" y="65087"/>
                  </a:moveTo>
                  <a:lnTo>
                    <a:pt x="78735" y="78733"/>
                  </a:lnTo>
                  <a:lnTo>
                    <a:pt x="65088" y="130175"/>
                  </a:lnTo>
                  <a:lnTo>
                    <a:pt x="51441" y="78733"/>
                  </a:lnTo>
                  <a:lnTo>
                    <a:pt x="0" y="65087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4" name="Vrije vorm: vorm 1313">
              <a:extLst>
                <a:ext uri="{FF2B5EF4-FFF2-40B4-BE49-F238E27FC236}">
                  <a16:creationId xmlns:a16="http://schemas.microsoft.com/office/drawing/2014/main" id="{C69E5456-D473-DAE3-760D-9D4A44629DBA}"/>
                </a:ext>
              </a:extLst>
            </p:cNvPr>
            <p:cNvSpPr/>
            <p:nvPr/>
          </p:nvSpPr>
          <p:spPr>
            <a:xfrm>
              <a:off x="56327" y="2945663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40 h 130175"/>
                <a:gd name="connsiteX2" fmla="*/ 65088 w 130176"/>
                <a:gd name="connsiteY2" fmla="*/ 130175 h 130175"/>
                <a:gd name="connsiteX3" fmla="*/ 51441 w 130176"/>
                <a:gd name="connsiteY3" fmla="*/ 78740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40"/>
                  </a:lnTo>
                  <a:lnTo>
                    <a:pt x="65088" y="130175"/>
                  </a:lnTo>
                  <a:lnTo>
                    <a:pt x="51441" y="78740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5" name="Vrije vorm: vorm 1314">
              <a:extLst>
                <a:ext uri="{FF2B5EF4-FFF2-40B4-BE49-F238E27FC236}">
                  <a16:creationId xmlns:a16="http://schemas.microsoft.com/office/drawing/2014/main" id="{C960E129-489C-5A4D-6694-94EEBE6668B3}"/>
                </a:ext>
              </a:extLst>
            </p:cNvPr>
            <p:cNvSpPr/>
            <p:nvPr/>
          </p:nvSpPr>
          <p:spPr>
            <a:xfrm>
              <a:off x="56326" y="2666834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6" name="Vrije vorm: vorm 1315">
              <a:extLst>
                <a:ext uri="{FF2B5EF4-FFF2-40B4-BE49-F238E27FC236}">
                  <a16:creationId xmlns:a16="http://schemas.microsoft.com/office/drawing/2014/main" id="{9A3DE1CD-CFD7-1FA3-3AA1-FF3AE603CE6B}"/>
                </a:ext>
              </a:extLst>
            </p:cNvPr>
            <p:cNvSpPr/>
            <p:nvPr/>
          </p:nvSpPr>
          <p:spPr>
            <a:xfrm>
              <a:off x="56326" y="2387999"/>
              <a:ext cx="130176" cy="130181"/>
            </a:xfrm>
            <a:custGeom>
              <a:avLst/>
              <a:gdLst>
                <a:gd name="connsiteX0" fmla="*/ 130176 w 130176"/>
                <a:gd name="connsiteY0" fmla="*/ 65088 h 130181"/>
                <a:gd name="connsiteX1" fmla="*/ 78736 w 130176"/>
                <a:gd name="connsiteY1" fmla="*/ 78740 h 130181"/>
                <a:gd name="connsiteX2" fmla="*/ 65088 w 130176"/>
                <a:gd name="connsiteY2" fmla="*/ 130181 h 130181"/>
                <a:gd name="connsiteX3" fmla="*/ 51441 w 130176"/>
                <a:gd name="connsiteY3" fmla="*/ 78740 h 130181"/>
                <a:gd name="connsiteX4" fmla="*/ 0 w 130176"/>
                <a:gd name="connsiteY4" fmla="*/ 65088 h 130181"/>
                <a:gd name="connsiteX5" fmla="*/ 51441 w 130176"/>
                <a:gd name="connsiteY5" fmla="*/ 51441 h 130181"/>
                <a:gd name="connsiteX6" fmla="*/ 65088 w 130176"/>
                <a:gd name="connsiteY6" fmla="*/ 0 h 130181"/>
                <a:gd name="connsiteX7" fmla="*/ 78736 w 130176"/>
                <a:gd name="connsiteY7" fmla="*/ 51441 h 130181"/>
                <a:gd name="connsiteX8" fmla="*/ 130176 w 130176"/>
                <a:gd name="connsiteY8" fmla="*/ 65088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81">
                  <a:moveTo>
                    <a:pt x="130176" y="65088"/>
                  </a:moveTo>
                  <a:lnTo>
                    <a:pt x="78736" y="78740"/>
                  </a:lnTo>
                  <a:lnTo>
                    <a:pt x="65088" y="130181"/>
                  </a:lnTo>
                  <a:lnTo>
                    <a:pt x="51441" y="78740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7" name="Vrije vorm: vorm 1316">
              <a:extLst>
                <a:ext uri="{FF2B5EF4-FFF2-40B4-BE49-F238E27FC236}">
                  <a16:creationId xmlns:a16="http://schemas.microsoft.com/office/drawing/2014/main" id="{F90B9492-3C7F-85A9-4CAC-D833D14D2707}"/>
                </a:ext>
              </a:extLst>
            </p:cNvPr>
            <p:cNvSpPr/>
            <p:nvPr/>
          </p:nvSpPr>
          <p:spPr>
            <a:xfrm>
              <a:off x="56326" y="2109171"/>
              <a:ext cx="130176" cy="130175"/>
            </a:xfrm>
            <a:custGeom>
              <a:avLst/>
              <a:gdLst>
                <a:gd name="connsiteX0" fmla="*/ 130177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7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7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7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8" name="Vrije vorm: vorm 1317">
              <a:extLst>
                <a:ext uri="{FF2B5EF4-FFF2-40B4-BE49-F238E27FC236}">
                  <a16:creationId xmlns:a16="http://schemas.microsoft.com/office/drawing/2014/main" id="{DDBBD1E9-843C-4671-2362-23FC4F28F165}"/>
                </a:ext>
              </a:extLst>
            </p:cNvPr>
            <p:cNvSpPr/>
            <p:nvPr/>
          </p:nvSpPr>
          <p:spPr>
            <a:xfrm>
              <a:off x="56326" y="1830336"/>
              <a:ext cx="130176" cy="130181"/>
            </a:xfrm>
            <a:custGeom>
              <a:avLst/>
              <a:gdLst>
                <a:gd name="connsiteX0" fmla="*/ 130177 w 130176"/>
                <a:gd name="connsiteY0" fmla="*/ 65094 h 130181"/>
                <a:gd name="connsiteX1" fmla="*/ 78735 w 130176"/>
                <a:gd name="connsiteY1" fmla="*/ 78740 h 130181"/>
                <a:gd name="connsiteX2" fmla="*/ 65088 w 130176"/>
                <a:gd name="connsiteY2" fmla="*/ 130181 h 130181"/>
                <a:gd name="connsiteX3" fmla="*/ 51441 w 130176"/>
                <a:gd name="connsiteY3" fmla="*/ 78740 h 130181"/>
                <a:gd name="connsiteX4" fmla="*/ 0 w 130176"/>
                <a:gd name="connsiteY4" fmla="*/ 65094 h 130181"/>
                <a:gd name="connsiteX5" fmla="*/ 51441 w 130176"/>
                <a:gd name="connsiteY5" fmla="*/ 51441 h 130181"/>
                <a:gd name="connsiteX6" fmla="*/ 65088 w 130176"/>
                <a:gd name="connsiteY6" fmla="*/ 0 h 130181"/>
                <a:gd name="connsiteX7" fmla="*/ 78735 w 130176"/>
                <a:gd name="connsiteY7" fmla="*/ 51441 h 130181"/>
                <a:gd name="connsiteX8" fmla="*/ 130177 w 130176"/>
                <a:gd name="connsiteY8" fmla="*/ 65094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81">
                  <a:moveTo>
                    <a:pt x="130177" y="65094"/>
                  </a:moveTo>
                  <a:lnTo>
                    <a:pt x="78735" y="78740"/>
                  </a:lnTo>
                  <a:lnTo>
                    <a:pt x="65088" y="130181"/>
                  </a:lnTo>
                  <a:lnTo>
                    <a:pt x="51441" y="78740"/>
                  </a:lnTo>
                  <a:lnTo>
                    <a:pt x="0" y="65094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7" y="650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9" name="Vrije vorm: vorm 1318">
              <a:extLst>
                <a:ext uri="{FF2B5EF4-FFF2-40B4-BE49-F238E27FC236}">
                  <a16:creationId xmlns:a16="http://schemas.microsoft.com/office/drawing/2014/main" id="{24A5737F-8F17-B9F1-0F1C-AEE303D36BFE}"/>
                </a:ext>
              </a:extLst>
            </p:cNvPr>
            <p:cNvSpPr/>
            <p:nvPr/>
          </p:nvSpPr>
          <p:spPr>
            <a:xfrm>
              <a:off x="56326" y="1551508"/>
              <a:ext cx="130176" cy="130175"/>
            </a:xfrm>
            <a:custGeom>
              <a:avLst/>
              <a:gdLst>
                <a:gd name="connsiteX0" fmla="*/ 130177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7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7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7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0" name="Vrije vorm: vorm 1319">
              <a:extLst>
                <a:ext uri="{FF2B5EF4-FFF2-40B4-BE49-F238E27FC236}">
                  <a16:creationId xmlns:a16="http://schemas.microsoft.com/office/drawing/2014/main" id="{6F4CBC28-9387-FBDD-B4F8-D6F111226A31}"/>
                </a:ext>
              </a:extLst>
            </p:cNvPr>
            <p:cNvSpPr/>
            <p:nvPr/>
          </p:nvSpPr>
          <p:spPr>
            <a:xfrm>
              <a:off x="56326" y="1272679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1" name="Vrije vorm: vorm 1320">
              <a:extLst>
                <a:ext uri="{FF2B5EF4-FFF2-40B4-BE49-F238E27FC236}">
                  <a16:creationId xmlns:a16="http://schemas.microsoft.com/office/drawing/2014/main" id="{E0A514DD-A3BF-52A5-8D48-5A061718CF4D}"/>
                </a:ext>
              </a:extLst>
            </p:cNvPr>
            <p:cNvSpPr/>
            <p:nvPr/>
          </p:nvSpPr>
          <p:spPr>
            <a:xfrm>
              <a:off x="56326" y="993844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2" name="Vrije vorm: vorm 1321">
              <a:extLst>
                <a:ext uri="{FF2B5EF4-FFF2-40B4-BE49-F238E27FC236}">
                  <a16:creationId xmlns:a16="http://schemas.microsoft.com/office/drawing/2014/main" id="{DD6C03D3-EC68-798C-D519-B12E5393E19B}"/>
                </a:ext>
              </a:extLst>
            </p:cNvPr>
            <p:cNvSpPr/>
            <p:nvPr/>
          </p:nvSpPr>
          <p:spPr>
            <a:xfrm>
              <a:off x="56326" y="715016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3" name="Vrije vorm: vorm 1322">
              <a:extLst>
                <a:ext uri="{FF2B5EF4-FFF2-40B4-BE49-F238E27FC236}">
                  <a16:creationId xmlns:a16="http://schemas.microsoft.com/office/drawing/2014/main" id="{BD69A875-0F96-99C6-9B01-AC2DE8F09F30}"/>
                </a:ext>
              </a:extLst>
            </p:cNvPr>
            <p:cNvSpPr/>
            <p:nvPr/>
          </p:nvSpPr>
          <p:spPr>
            <a:xfrm>
              <a:off x="56326" y="436183"/>
              <a:ext cx="130176" cy="130176"/>
            </a:xfrm>
            <a:custGeom>
              <a:avLst/>
              <a:gdLst>
                <a:gd name="connsiteX0" fmla="*/ 130176 w 130176"/>
                <a:gd name="connsiteY0" fmla="*/ 65088 h 130176"/>
                <a:gd name="connsiteX1" fmla="*/ 78736 w 130176"/>
                <a:gd name="connsiteY1" fmla="*/ 78736 h 130176"/>
                <a:gd name="connsiteX2" fmla="*/ 65088 w 130176"/>
                <a:gd name="connsiteY2" fmla="*/ 130176 h 130176"/>
                <a:gd name="connsiteX3" fmla="*/ 51441 w 130176"/>
                <a:gd name="connsiteY3" fmla="*/ 78736 h 130176"/>
                <a:gd name="connsiteX4" fmla="*/ 0 w 130176"/>
                <a:gd name="connsiteY4" fmla="*/ 65088 h 130176"/>
                <a:gd name="connsiteX5" fmla="*/ 51441 w 130176"/>
                <a:gd name="connsiteY5" fmla="*/ 51441 h 130176"/>
                <a:gd name="connsiteX6" fmla="*/ 65088 w 130176"/>
                <a:gd name="connsiteY6" fmla="*/ 0 h 130176"/>
                <a:gd name="connsiteX7" fmla="*/ 78736 w 130176"/>
                <a:gd name="connsiteY7" fmla="*/ 51441 h 130176"/>
                <a:gd name="connsiteX8" fmla="*/ 130176 w 130176"/>
                <a:gd name="connsiteY8" fmla="*/ 65088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6">
                  <a:moveTo>
                    <a:pt x="130176" y="65088"/>
                  </a:moveTo>
                  <a:lnTo>
                    <a:pt x="78736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4" name="Vrije vorm: vorm 1323">
              <a:extLst>
                <a:ext uri="{FF2B5EF4-FFF2-40B4-BE49-F238E27FC236}">
                  <a16:creationId xmlns:a16="http://schemas.microsoft.com/office/drawing/2014/main" id="{15AA34CA-71A3-E017-2198-32059878F1A9}"/>
                </a:ext>
              </a:extLst>
            </p:cNvPr>
            <p:cNvSpPr/>
            <p:nvPr/>
          </p:nvSpPr>
          <p:spPr>
            <a:xfrm>
              <a:off x="56327" y="4060990"/>
              <a:ext cx="130176" cy="130175"/>
            </a:xfrm>
            <a:custGeom>
              <a:avLst/>
              <a:gdLst>
                <a:gd name="connsiteX0" fmla="*/ 130177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7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7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7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5" name="Vrije vorm: vorm 1324">
              <a:extLst>
                <a:ext uri="{FF2B5EF4-FFF2-40B4-BE49-F238E27FC236}">
                  <a16:creationId xmlns:a16="http://schemas.microsoft.com/office/drawing/2014/main" id="{53C7B17E-05A3-2A8F-342F-8CAC25FF2573}"/>
                </a:ext>
              </a:extLst>
            </p:cNvPr>
            <p:cNvSpPr/>
            <p:nvPr/>
          </p:nvSpPr>
          <p:spPr>
            <a:xfrm>
              <a:off x="56327" y="4339818"/>
              <a:ext cx="130176" cy="130181"/>
            </a:xfrm>
            <a:custGeom>
              <a:avLst/>
              <a:gdLst>
                <a:gd name="connsiteX0" fmla="*/ 130176 w 130176"/>
                <a:gd name="connsiteY0" fmla="*/ 65094 h 130181"/>
                <a:gd name="connsiteX1" fmla="*/ 78736 w 130176"/>
                <a:gd name="connsiteY1" fmla="*/ 78740 h 130181"/>
                <a:gd name="connsiteX2" fmla="*/ 65088 w 130176"/>
                <a:gd name="connsiteY2" fmla="*/ 130182 h 130181"/>
                <a:gd name="connsiteX3" fmla="*/ 51441 w 130176"/>
                <a:gd name="connsiteY3" fmla="*/ 78740 h 130181"/>
                <a:gd name="connsiteX4" fmla="*/ 0 w 130176"/>
                <a:gd name="connsiteY4" fmla="*/ 65094 h 130181"/>
                <a:gd name="connsiteX5" fmla="*/ 51441 w 130176"/>
                <a:gd name="connsiteY5" fmla="*/ 51441 h 130181"/>
                <a:gd name="connsiteX6" fmla="*/ 65088 w 130176"/>
                <a:gd name="connsiteY6" fmla="*/ 0 h 130181"/>
                <a:gd name="connsiteX7" fmla="*/ 78736 w 130176"/>
                <a:gd name="connsiteY7" fmla="*/ 51441 h 130181"/>
                <a:gd name="connsiteX8" fmla="*/ 130176 w 130176"/>
                <a:gd name="connsiteY8" fmla="*/ 65094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81">
                  <a:moveTo>
                    <a:pt x="130176" y="65094"/>
                  </a:moveTo>
                  <a:lnTo>
                    <a:pt x="78736" y="78740"/>
                  </a:lnTo>
                  <a:lnTo>
                    <a:pt x="65088" y="130182"/>
                  </a:lnTo>
                  <a:lnTo>
                    <a:pt x="51441" y="78740"/>
                  </a:lnTo>
                  <a:lnTo>
                    <a:pt x="0" y="65094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6" name="Vrije vorm: vorm 1325">
              <a:extLst>
                <a:ext uri="{FF2B5EF4-FFF2-40B4-BE49-F238E27FC236}">
                  <a16:creationId xmlns:a16="http://schemas.microsoft.com/office/drawing/2014/main" id="{AF634C1D-0B84-EB98-45A2-6E556A2A559E}"/>
                </a:ext>
              </a:extLst>
            </p:cNvPr>
            <p:cNvSpPr/>
            <p:nvPr/>
          </p:nvSpPr>
          <p:spPr>
            <a:xfrm>
              <a:off x="56327" y="4618653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7" name="Vrije vorm: vorm 1326">
              <a:extLst>
                <a:ext uri="{FF2B5EF4-FFF2-40B4-BE49-F238E27FC236}">
                  <a16:creationId xmlns:a16="http://schemas.microsoft.com/office/drawing/2014/main" id="{CAADA414-51B3-DD36-AF9E-1536CAEFCC9C}"/>
                </a:ext>
              </a:extLst>
            </p:cNvPr>
            <p:cNvSpPr/>
            <p:nvPr/>
          </p:nvSpPr>
          <p:spPr>
            <a:xfrm>
              <a:off x="56327" y="4897482"/>
              <a:ext cx="130176" cy="130181"/>
            </a:xfrm>
            <a:custGeom>
              <a:avLst/>
              <a:gdLst>
                <a:gd name="connsiteX0" fmla="*/ 130176 w 130176"/>
                <a:gd name="connsiteY0" fmla="*/ 65088 h 130181"/>
                <a:gd name="connsiteX1" fmla="*/ 78736 w 130176"/>
                <a:gd name="connsiteY1" fmla="*/ 78740 h 130181"/>
                <a:gd name="connsiteX2" fmla="*/ 65088 w 130176"/>
                <a:gd name="connsiteY2" fmla="*/ 130181 h 130181"/>
                <a:gd name="connsiteX3" fmla="*/ 51441 w 130176"/>
                <a:gd name="connsiteY3" fmla="*/ 78740 h 130181"/>
                <a:gd name="connsiteX4" fmla="*/ 0 w 130176"/>
                <a:gd name="connsiteY4" fmla="*/ 65088 h 130181"/>
                <a:gd name="connsiteX5" fmla="*/ 51441 w 130176"/>
                <a:gd name="connsiteY5" fmla="*/ 51441 h 130181"/>
                <a:gd name="connsiteX6" fmla="*/ 65088 w 130176"/>
                <a:gd name="connsiteY6" fmla="*/ 0 h 130181"/>
                <a:gd name="connsiteX7" fmla="*/ 78736 w 130176"/>
                <a:gd name="connsiteY7" fmla="*/ 51441 h 130181"/>
                <a:gd name="connsiteX8" fmla="*/ 130176 w 130176"/>
                <a:gd name="connsiteY8" fmla="*/ 65088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81">
                  <a:moveTo>
                    <a:pt x="130176" y="65088"/>
                  </a:moveTo>
                  <a:lnTo>
                    <a:pt x="78736" y="78740"/>
                  </a:lnTo>
                  <a:lnTo>
                    <a:pt x="65088" y="130181"/>
                  </a:lnTo>
                  <a:lnTo>
                    <a:pt x="51441" y="78740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8" name="Vrije vorm: vorm 1327">
              <a:extLst>
                <a:ext uri="{FF2B5EF4-FFF2-40B4-BE49-F238E27FC236}">
                  <a16:creationId xmlns:a16="http://schemas.microsoft.com/office/drawing/2014/main" id="{EECDD11E-47B0-ECD6-3E40-20A6D891FFD3}"/>
                </a:ext>
              </a:extLst>
            </p:cNvPr>
            <p:cNvSpPr/>
            <p:nvPr/>
          </p:nvSpPr>
          <p:spPr>
            <a:xfrm>
              <a:off x="56327" y="5176316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9" name="Vrije vorm: vorm 1328">
              <a:extLst>
                <a:ext uri="{FF2B5EF4-FFF2-40B4-BE49-F238E27FC236}">
                  <a16:creationId xmlns:a16="http://schemas.microsoft.com/office/drawing/2014/main" id="{B449BACC-1065-BEAA-2A8E-2D5B8893CECC}"/>
                </a:ext>
              </a:extLst>
            </p:cNvPr>
            <p:cNvSpPr/>
            <p:nvPr/>
          </p:nvSpPr>
          <p:spPr>
            <a:xfrm>
              <a:off x="56327" y="5455145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0" name="Vrije vorm: vorm 1329">
              <a:extLst>
                <a:ext uri="{FF2B5EF4-FFF2-40B4-BE49-F238E27FC236}">
                  <a16:creationId xmlns:a16="http://schemas.microsoft.com/office/drawing/2014/main" id="{1CFFE356-EC34-9337-BE7C-1C9931D87BE2}"/>
                </a:ext>
              </a:extLst>
            </p:cNvPr>
            <p:cNvSpPr/>
            <p:nvPr/>
          </p:nvSpPr>
          <p:spPr>
            <a:xfrm>
              <a:off x="56327" y="5733980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1" name="Vrije vorm: vorm 1330">
              <a:extLst>
                <a:ext uri="{FF2B5EF4-FFF2-40B4-BE49-F238E27FC236}">
                  <a16:creationId xmlns:a16="http://schemas.microsoft.com/office/drawing/2014/main" id="{865ED1D9-2A23-4B40-7688-C498B237E93B}"/>
                </a:ext>
              </a:extLst>
            </p:cNvPr>
            <p:cNvSpPr/>
            <p:nvPr/>
          </p:nvSpPr>
          <p:spPr>
            <a:xfrm>
              <a:off x="56327" y="6012808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2" name="Vrije vorm: vorm 1331">
              <a:extLst>
                <a:ext uri="{FF2B5EF4-FFF2-40B4-BE49-F238E27FC236}">
                  <a16:creationId xmlns:a16="http://schemas.microsoft.com/office/drawing/2014/main" id="{A04B2007-35AA-B56D-D6B9-99025DBB20D2}"/>
                </a:ext>
              </a:extLst>
            </p:cNvPr>
            <p:cNvSpPr/>
            <p:nvPr/>
          </p:nvSpPr>
          <p:spPr>
            <a:xfrm>
              <a:off x="56327" y="6291643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40 h 130175"/>
                <a:gd name="connsiteX2" fmla="*/ 65088 w 130176"/>
                <a:gd name="connsiteY2" fmla="*/ 130175 h 130175"/>
                <a:gd name="connsiteX3" fmla="*/ 51441 w 130176"/>
                <a:gd name="connsiteY3" fmla="*/ 78740 h 130175"/>
                <a:gd name="connsiteX4" fmla="*/ 0 w 130176"/>
                <a:gd name="connsiteY4" fmla="*/ 65088 h 130175"/>
                <a:gd name="connsiteX5" fmla="*/ 51441 w 130176"/>
                <a:gd name="connsiteY5" fmla="*/ 51435 h 130175"/>
                <a:gd name="connsiteX6" fmla="*/ 65088 w 130176"/>
                <a:gd name="connsiteY6" fmla="*/ 0 h 130175"/>
                <a:gd name="connsiteX7" fmla="*/ 78735 w 130176"/>
                <a:gd name="connsiteY7" fmla="*/ 51435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40"/>
                  </a:lnTo>
                  <a:lnTo>
                    <a:pt x="65088" y="130175"/>
                  </a:ln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5" y="51435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333" name="Groep 1332">
            <a:extLst>
              <a:ext uri="{FF2B5EF4-FFF2-40B4-BE49-F238E27FC236}">
                <a16:creationId xmlns:a16="http://schemas.microsoft.com/office/drawing/2014/main" id="{C461381D-479D-0EEF-5AFB-42D376866216}"/>
              </a:ext>
            </a:extLst>
          </p:cNvPr>
          <p:cNvGrpSpPr/>
          <p:nvPr/>
        </p:nvGrpSpPr>
        <p:grpSpPr>
          <a:xfrm>
            <a:off x="12005500" y="436183"/>
            <a:ext cx="130175" cy="5985635"/>
            <a:chOff x="12005500" y="436183"/>
            <a:chExt cx="130175" cy="5985635"/>
          </a:xfrm>
          <a:solidFill>
            <a:srgbClr val="EBEB7D"/>
          </a:solidFill>
        </p:grpSpPr>
        <p:sp>
          <p:nvSpPr>
            <p:cNvPr id="1334" name="Vrije vorm: vorm 1333">
              <a:extLst>
                <a:ext uri="{FF2B5EF4-FFF2-40B4-BE49-F238E27FC236}">
                  <a16:creationId xmlns:a16="http://schemas.microsoft.com/office/drawing/2014/main" id="{DE8EC25E-9720-107C-9054-1B21E3C59903}"/>
                </a:ext>
              </a:extLst>
            </p:cNvPr>
            <p:cNvSpPr/>
            <p:nvPr/>
          </p:nvSpPr>
          <p:spPr>
            <a:xfrm>
              <a:off x="12005500" y="3782161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35 h 130175"/>
                <a:gd name="connsiteX6" fmla="*/ 65088 w 130175"/>
                <a:gd name="connsiteY6" fmla="*/ 0 h 130175"/>
                <a:gd name="connsiteX7" fmla="*/ 78740 w 130175"/>
                <a:gd name="connsiteY7" fmla="*/ 51435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5" name="Vrije vorm: vorm 1334">
              <a:extLst>
                <a:ext uri="{FF2B5EF4-FFF2-40B4-BE49-F238E27FC236}">
                  <a16:creationId xmlns:a16="http://schemas.microsoft.com/office/drawing/2014/main" id="{34F917CD-524E-38F5-19BE-2EC294DAC5AC}"/>
                </a:ext>
              </a:extLst>
            </p:cNvPr>
            <p:cNvSpPr/>
            <p:nvPr/>
          </p:nvSpPr>
          <p:spPr>
            <a:xfrm>
              <a:off x="12005500" y="3503326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6" name="Vrije vorm: vorm 1335">
              <a:extLst>
                <a:ext uri="{FF2B5EF4-FFF2-40B4-BE49-F238E27FC236}">
                  <a16:creationId xmlns:a16="http://schemas.microsoft.com/office/drawing/2014/main" id="{851C012C-2ED9-AB6C-2A71-C4CAE1B12B95}"/>
                </a:ext>
              </a:extLst>
            </p:cNvPr>
            <p:cNvSpPr/>
            <p:nvPr/>
          </p:nvSpPr>
          <p:spPr>
            <a:xfrm>
              <a:off x="12005500" y="3224498"/>
              <a:ext cx="130175" cy="130174"/>
            </a:xfrm>
            <a:custGeom>
              <a:avLst/>
              <a:gdLst>
                <a:gd name="connsiteX0" fmla="*/ 130175 w 130175"/>
                <a:gd name="connsiteY0" fmla="*/ 65087 h 130174"/>
                <a:gd name="connsiteX1" fmla="*/ 78740 w 130175"/>
                <a:gd name="connsiteY1" fmla="*/ 78733 h 130174"/>
                <a:gd name="connsiteX2" fmla="*/ 65088 w 130175"/>
                <a:gd name="connsiteY2" fmla="*/ 130175 h 130174"/>
                <a:gd name="connsiteX3" fmla="*/ 51435 w 130175"/>
                <a:gd name="connsiteY3" fmla="*/ 78733 h 130174"/>
                <a:gd name="connsiteX4" fmla="*/ 0 w 130175"/>
                <a:gd name="connsiteY4" fmla="*/ 65087 h 130174"/>
                <a:gd name="connsiteX5" fmla="*/ 51435 w 130175"/>
                <a:gd name="connsiteY5" fmla="*/ 51441 h 130174"/>
                <a:gd name="connsiteX6" fmla="*/ 65088 w 130175"/>
                <a:gd name="connsiteY6" fmla="*/ 0 h 130174"/>
                <a:gd name="connsiteX7" fmla="*/ 78740 w 130175"/>
                <a:gd name="connsiteY7" fmla="*/ 51441 h 130174"/>
                <a:gd name="connsiteX8" fmla="*/ 130175 w 130175"/>
                <a:gd name="connsiteY8" fmla="*/ 65087 h 130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4">
                  <a:moveTo>
                    <a:pt x="130175" y="65087"/>
                  </a:moveTo>
                  <a:lnTo>
                    <a:pt x="78740" y="78733"/>
                  </a:lnTo>
                  <a:lnTo>
                    <a:pt x="65088" y="130175"/>
                  </a:lnTo>
                  <a:lnTo>
                    <a:pt x="51435" y="78733"/>
                  </a:lnTo>
                  <a:lnTo>
                    <a:pt x="0" y="65087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7" name="Vrije vorm: vorm 1336">
              <a:extLst>
                <a:ext uri="{FF2B5EF4-FFF2-40B4-BE49-F238E27FC236}">
                  <a16:creationId xmlns:a16="http://schemas.microsoft.com/office/drawing/2014/main" id="{9DA0B489-9DC5-138A-B7E1-C1BEF0D43D40}"/>
                </a:ext>
              </a:extLst>
            </p:cNvPr>
            <p:cNvSpPr/>
            <p:nvPr/>
          </p:nvSpPr>
          <p:spPr>
            <a:xfrm>
              <a:off x="12005500" y="2945663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40 h 130175"/>
                <a:gd name="connsiteX2" fmla="*/ 65088 w 130175"/>
                <a:gd name="connsiteY2" fmla="*/ 130175 h 130175"/>
                <a:gd name="connsiteX3" fmla="*/ 51435 w 130175"/>
                <a:gd name="connsiteY3" fmla="*/ 78740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40"/>
                  </a:lnTo>
                  <a:lnTo>
                    <a:pt x="65088" y="130175"/>
                  </a:lnTo>
                  <a:lnTo>
                    <a:pt x="51435" y="78740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8" name="Vrije vorm: vorm 1337">
              <a:extLst>
                <a:ext uri="{FF2B5EF4-FFF2-40B4-BE49-F238E27FC236}">
                  <a16:creationId xmlns:a16="http://schemas.microsoft.com/office/drawing/2014/main" id="{87E1DD52-C6E1-66DB-6CA1-3E12E82CE97A}"/>
                </a:ext>
              </a:extLst>
            </p:cNvPr>
            <p:cNvSpPr/>
            <p:nvPr/>
          </p:nvSpPr>
          <p:spPr>
            <a:xfrm>
              <a:off x="12005500" y="2666834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9" name="Vrije vorm: vorm 1338">
              <a:extLst>
                <a:ext uri="{FF2B5EF4-FFF2-40B4-BE49-F238E27FC236}">
                  <a16:creationId xmlns:a16="http://schemas.microsoft.com/office/drawing/2014/main" id="{2ED2CD6B-E9F6-7EE1-1247-D931F08F667D}"/>
                </a:ext>
              </a:extLst>
            </p:cNvPr>
            <p:cNvSpPr/>
            <p:nvPr/>
          </p:nvSpPr>
          <p:spPr>
            <a:xfrm>
              <a:off x="12005500" y="2387999"/>
              <a:ext cx="130175" cy="130181"/>
            </a:xfrm>
            <a:custGeom>
              <a:avLst/>
              <a:gdLst>
                <a:gd name="connsiteX0" fmla="*/ 130175 w 130175"/>
                <a:gd name="connsiteY0" fmla="*/ 65088 h 130181"/>
                <a:gd name="connsiteX1" fmla="*/ 78740 w 130175"/>
                <a:gd name="connsiteY1" fmla="*/ 78740 h 130181"/>
                <a:gd name="connsiteX2" fmla="*/ 65088 w 130175"/>
                <a:gd name="connsiteY2" fmla="*/ 130181 h 130181"/>
                <a:gd name="connsiteX3" fmla="*/ 51435 w 130175"/>
                <a:gd name="connsiteY3" fmla="*/ 78740 h 130181"/>
                <a:gd name="connsiteX4" fmla="*/ 0 w 130175"/>
                <a:gd name="connsiteY4" fmla="*/ 65088 h 130181"/>
                <a:gd name="connsiteX5" fmla="*/ 51435 w 130175"/>
                <a:gd name="connsiteY5" fmla="*/ 51441 h 130181"/>
                <a:gd name="connsiteX6" fmla="*/ 65088 w 130175"/>
                <a:gd name="connsiteY6" fmla="*/ 0 h 130181"/>
                <a:gd name="connsiteX7" fmla="*/ 78740 w 130175"/>
                <a:gd name="connsiteY7" fmla="*/ 51441 h 130181"/>
                <a:gd name="connsiteX8" fmla="*/ 130175 w 130175"/>
                <a:gd name="connsiteY8" fmla="*/ 65088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81">
                  <a:moveTo>
                    <a:pt x="130175" y="65088"/>
                  </a:moveTo>
                  <a:lnTo>
                    <a:pt x="78740" y="78740"/>
                  </a:lnTo>
                  <a:lnTo>
                    <a:pt x="65088" y="130181"/>
                  </a:lnTo>
                  <a:lnTo>
                    <a:pt x="51435" y="78740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0" name="Vrije vorm: vorm 1339">
              <a:extLst>
                <a:ext uri="{FF2B5EF4-FFF2-40B4-BE49-F238E27FC236}">
                  <a16:creationId xmlns:a16="http://schemas.microsoft.com/office/drawing/2014/main" id="{93985937-8954-EFF8-E014-A2C6640CC74D}"/>
                </a:ext>
              </a:extLst>
            </p:cNvPr>
            <p:cNvSpPr/>
            <p:nvPr/>
          </p:nvSpPr>
          <p:spPr>
            <a:xfrm>
              <a:off x="12005500" y="2109171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1" name="Vrije vorm: vorm 1340">
              <a:extLst>
                <a:ext uri="{FF2B5EF4-FFF2-40B4-BE49-F238E27FC236}">
                  <a16:creationId xmlns:a16="http://schemas.microsoft.com/office/drawing/2014/main" id="{B9F69476-2C40-9A09-000D-325FD7ED3FD9}"/>
                </a:ext>
              </a:extLst>
            </p:cNvPr>
            <p:cNvSpPr/>
            <p:nvPr/>
          </p:nvSpPr>
          <p:spPr>
            <a:xfrm>
              <a:off x="12005500" y="1830336"/>
              <a:ext cx="130175" cy="130181"/>
            </a:xfrm>
            <a:custGeom>
              <a:avLst/>
              <a:gdLst>
                <a:gd name="connsiteX0" fmla="*/ 130175 w 130175"/>
                <a:gd name="connsiteY0" fmla="*/ 65094 h 130181"/>
                <a:gd name="connsiteX1" fmla="*/ 78740 w 130175"/>
                <a:gd name="connsiteY1" fmla="*/ 78740 h 130181"/>
                <a:gd name="connsiteX2" fmla="*/ 65088 w 130175"/>
                <a:gd name="connsiteY2" fmla="*/ 130181 h 130181"/>
                <a:gd name="connsiteX3" fmla="*/ 51435 w 130175"/>
                <a:gd name="connsiteY3" fmla="*/ 78740 h 130181"/>
                <a:gd name="connsiteX4" fmla="*/ 0 w 130175"/>
                <a:gd name="connsiteY4" fmla="*/ 65094 h 130181"/>
                <a:gd name="connsiteX5" fmla="*/ 51435 w 130175"/>
                <a:gd name="connsiteY5" fmla="*/ 51441 h 130181"/>
                <a:gd name="connsiteX6" fmla="*/ 65088 w 130175"/>
                <a:gd name="connsiteY6" fmla="*/ 0 h 130181"/>
                <a:gd name="connsiteX7" fmla="*/ 78740 w 130175"/>
                <a:gd name="connsiteY7" fmla="*/ 51441 h 130181"/>
                <a:gd name="connsiteX8" fmla="*/ 130175 w 130175"/>
                <a:gd name="connsiteY8" fmla="*/ 65094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81">
                  <a:moveTo>
                    <a:pt x="130175" y="65094"/>
                  </a:moveTo>
                  <a:lnTo>
                    <a:pt x="78740" y="78740"/>
                  </a:lnTo>
                  <a:lnTo>
                    <a:pt x="65088" y="130181"/>
                  </a:lnTo>
                  <a:lnTo>
                    <a:pt x="51435" y="78740"/>
                  </a:lnTo>
                  <a:lnTo>
                    <a:pt x="0" y="65094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2" name="Vrije vorm: vorm 1341">
              <a:extLst>
                <a:ext uri="{FF2B5EF4-FFF2-40B4-BE49-F238E27FC236}">
                  <a16:creationId xmlns:a16="http://schemas.microsoft.com/office/drawing/2014/main" id="{0EF5D0A0-3429-29A3-E553-86A26E1561D0}"/>
                </a:ext>
              </a:extLst>
            </p:cNvPr>
            <p:cNvSpPr/>
            <p:nvPr/>
          </p:nvSpPr>
          <p:spPr>
            <a:xfrm>
              <a:off x="12005500" y="1551508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3" name="Vrije vorm: vorm 1342">
              <a:extLst>
                <a:ext uri="{FF2B5EF4-FFF2-40B4-BE49-F238E27FC236}">
                  <a16:creationId xmlns:a16="http://schemas.microsoft.com/office/drawing/2014/main" id="{F0AFCF75-2B44-BD73-2532-D8982B292579}"/>
                </a:ext>
              </a:extLst>
            </p:cNvPr>
            <p:cNvSpPr/>
            <p:nvPr/>
          </p:nvSpPr>
          <p:spPr>
            <a:xfrm>
              <a:off x="12005500" y="1272679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28" name="Vrije vorm: vorm 1727">
              <a:extLst>
                <a:ext uri="{FF2B5EF4-FFF2-40B4-BE49-F238E27FC236}">
                  <a16:creationId xmlns:a16="http://schemas.microsoft.com/office/drawing/2014/main" id="{77F13204-4554-7358-99E0-D80A66468993}"/>
                </a:ext>
              </a:extLst>
            </p:cNvPr>
            <p:cNvSpPr/>
            <p:nvPr/>
          </p:nvSpPr>
          <p:spPr>
            <a:xfrm>
              <a:off x="12005500" y="993844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29" name="Vrije vorm: vorm 1728">
              <a:extLst>
                <a:ext uri="{FF2B5EF4-FFF2-40B4-BE49-F238E27FC236}">
                  <a16:creationId xmlns:a16="http://schemas.microsoft.com/office/drawing/2014/main" id="{EF7207DD-EBCD-5230-C1C5-DF010B8A726C}"/>
                </a:ext>
              </a:extLst>
            </p:cNvPr>
            <p:cNvSpPr/>
            <p:nvPr/>
          </p:nvSpPr>
          <p:spPr>
            <a:xfrm>
              <a:off x="12005500" y="715016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0" name="Vrije vorm: vorm 1729">
              <a:extLst>
                <a:ext uri="{FF2B5EF4-FFF2-40B4-BE49-F238E27FC236}">
                  <a16:creationId xmlns:a16="http://schemas.microsoft.com/office/drawing/2014/main" id="{1E7F219B-DD5C-2A3D-2E1D-E6223E2DC4E3}"/>
                </a:ext>
              </a:extLst>
            </p:cNvPr>
            <p:cNvSpPr/>
            <p:nvPr/>
          </p:nvSpPr>
          <p:spPr>
            <a:xfrm>
              <a:off x="12005500" y="436183"/>
              <a:ext cx="130175" cy="130176"/>
            </a:xfrm>
            <a:custGeom>
              <a:avLst/>
              <a:gdLst>
                <a:gd name="connsiteX0" fmla="*/ 130175 w 130175"/>
                <a:gd name="connsiteY0" fmla="*/ 65088 h 130176"/>
                <a:gd name="connsiteX1" fmla="*/ 78740 w 130175"/>
                <a:gd name="connsiteY1" fmla="*/ 78736 h 130176"/>
                <a:gd name="connsiteX2" fmla="*/ 65088 w 130175"/>
                <a:gd name="connsiteY2" fmla="*/ 130176 h 130176"/>
                <a:gd name="connsiteX3" fmla="*/ 51435 w 130175"/>
                <a:gd name="connsiteY3" fmla="*/ 78736 h 130176"/>
                <a:gd name="connsiteX4" fmla="*/ 0 w 130175"/>
                <a:gd name="connsiteY4" fmla="*/ 65088 h 130176"/>
                <a:gd name="connsiteX5" fmla="*/ 51435 w 130175"/>
                <a:gd name="connsiteY5" fmla="*/ 51441 h 130176"/>
                <a:gd name="connsiteX6" fmla="*/ 65088 w 130175"/>
                <a:gd name="connsiteY6" fmla="*/ 0 h 130176"/>
                <a:gd name="connsiteX7" fmla="*/ 78740 w 130175"/>
                <a:gd name="connsiteY7" fmla="*/ 51441 h 130176"/>
                <a:gd name="connsiteX8" fmla="*/ 130175 w 130175"/>
                <a:gd name="connsiteY8" fmla="*/ 65088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130175" y="65088"/>
                  </a:moveTo>
                  <a:lnTo>
                    <a:pt x="78740" y="78736"/>
                  </a:lnTo>
                  <a:lnTo>
                    <a:pt x="65088" y="130176"/>
                  </a:lnTo>
                  <a:lnTo>
                    <a:pt x="51435" y="78736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1" name="Vrije vorm: vorm 1730">
              <a:extLst>
                <a:ext uri="{FF2B5EF4-FFF2-40B4-BE49-F238E27FC236}">
                  <a16:creationId xmlns:a16="http://schemas.microsoft.com/office/drawing/2014/main" id="{D9DE0400-3936-5C25-8A5C-4C281B1FC310}"/>
                </a:ext>
              </a:extLst>
            </p:cNvPr>
            <p:cNvSpPr/>
            <p:nvPr/>
          </p:nvSpPr>
          <p:spPr>
            <a:xfrm>
              <a:off x="12005500" y="4060990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2" name="Vrije vorm: vorm 1731">
              <a:extLst>
                <a:ext uri="{FF2B5EF4-FFF2-40B4-BE49-F238E27FC236}">
                  <a16:creationId xmlns:a16="http://schemas.microsoft.com/office/drawing/2014/main" id="{FF355810-B3D8-AC8E-3310-82EFB50E703E}"/>
                </a:ext>
              </a:extLst>
            </p:cNvPr>
            <p:cNvSpPr/>
            <p:nvPr/>
          </p:nvSpPr>
          <p:spPr>
            <a:xfrm>
              <a:off x="12005500" y="4339818"/>
              <a:ext cx="130175" cy="130181"/>
            </a:xfrm>
            <a:custGeom>
              <a:avLst/>
              <a:gdLst>
                <a:gd name="connsiteX0" fmla="*/ 130175 w 130175"/>
                <a:gd name="connsiteY0" fmla="*/ 65094 h 130181"/>
                <a:gd name="connsiteX1" fmla="*/ 78740 w 130175"/>
                <a:gd name="connsiteY1" fmla="*/ 78740 h 130181"/>
                <a:gd name="connsiteX2" fmla="*/ 65088 w 130175"/>
                <a:gd name="connsiteY2" fmla="*/ 130182 h 130181"/>
                <a:gd name="connsiteX3" fmla="*/ 51435 w 130175"/>
                <a:gd name="connsiteY3" fmla="*/ 78740 h 130181"/>
                <a:gd name="connsiteX4" fmla="*/ 0 w 130175"/>
                <a:gd name="connsiteY4" fmla="*/ 65094 h 130181"/>
                <a:gd name="connsiteX5" fmla="*/ 51435 w 130175"/>
                <a:gd name="connsiteY5" fmla="*/ 51441 h 130181"/>
                <a:gd name="connsiteX6" fmla="*/ 65088 w 130175"/>
                <a:gd name="connsiteY6" fmla="*/ 0 h 130181"/>
                <a:gd name="connsiteX7" fmla="*/ 78740 w 130175"/>
                <a:gd name="connsiteY7" fmla="*/ 51441 h 130181"/>
                <a:gd name="connsiteX8" fmla="*/ 130175 w 130175"/>
                <a:gd name="connsiteY8" fmla="*/ 65094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81">
                  <a:moveTo>
                    <a:pt x="130175" y="65094"/>
                  </a:moveTo>
                  <a:lnTo>
                    <a:pt x="78740" y="78740"/>
                  </a:lnTo>
                  <a:lnTo>
                    <a:pt x="65088" y="130182"/>
                  </a:lnTo>
                  <a:lnTo>
                    <a:pt x="51435" y="78740"/>
                  </a:lnTo>
                  <a:lnTo>
                    <a:pt x="0" y="65094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3" name="Vrije vorm: vorm 1732">
              <a:extLst>
                <a:ext uri="{FF2B5EF4-FFF2-40B4-BE49-F238E27FC236}">
                  <a16:creationId xmlns:a16="http://schemas.microsoft.com/office/drawing/2014/main" id="{37208B69-102A-AD73-0E3E-01AC53658057}"/>
                </a:ext>
              </a:extLst>
            </p:cNvPr>
            <p:cNvSpPr/>
            <p:nvPr/>
          </p:nvSpPr>
          <p:spPr>
            <a:xfrm>
              <a:off x="12005500" y="4618653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4" name="Vrije vorm: vorm 1733">
              <a:extLst>
                <a:ext uri="{FF2B5EF4-FFF2-40B4-BE49-F238E27FC236}">
                  <a16:creationId xmlns:a16="http://schemas.microsoft.com/office/drawing/2014/main" id="{A92C8563-A7D9-B836-050A-3345CB93E76E}"/>
                </a:ext>
              </a:extLst>
            </p:cNvPr>
            <p:cNvSpPr/>
            <p:nvPr/>
          </p:nvSpPr>
          <p:spPr>
            <a:xfrm>
              <a:off x="12005500" y="4897482"/>
              <a:ext cx="130175" cy="130181"/>
            </a:xfrm>
            <a:custGeom>
              <a:avLst/>
              <a:gdLst>
                <a:gd name="connsiteX0" fmla="*/ 130175 w 130175"/>
                <a:gd name="connsiteY0" fmla="*/ 65088 h 130181"/>
                <a:gd name="connsiteX1" fmla="*/ 78740 w 130175"/>
                <a:gd name="connsiteY1" fmla="*/ 78740 h 130181"/>
                <a:gd name="connsiteX2" fmla="*/ 65088 w 130175"/>
                <a:gd name="connsiteY2" fmla="*/ 130181 h 130181"/>
                <a:gd name="connsiteX3" fmla="*/ 51435 w 130175"/>
                <a:gd name="connsiteY3" fmla="*/ 78740 h 130181"/>
                <a:gd name="connsiteX4" fmla="*/ 0 w 130175"/>
                <a:gd name="connsiteY4" fmla="*/ 65088 h 130181"/>
                <a:gd name="connsiteX5" fmla="*/ 51435 w 130175"/>
                <a:gd name="connsiteY5" fmla="*/ 51441 h 130181"/>
                <a:gd name="connsiteX6" fmla="*/ 65088 w 130175"/>
                <a:gd name="connsiteY6" fmla="*/ 0 h 130181"/>
                <a:gd name="connsiteX7" fmla="*/ 78740 w 130175"/>
                <a:gd name="connsiteY7" fmla="*/ 51441 h 130181"/>
                <a:gd name="connsiteX8" fmla="*/ 130175 w 130175"/>
                <a:gd name="connsiteY8" fmla="*/ 65088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81">
                  <a:moveTo>
                    <a:pt x="130175" y="65088"/>
                  </a:moveTo>
                  <a:lnTo>
                    <a:pt x="78740" y="78740"/>
                  </a:lnTo>
                  <a:lnTo>
                    <a:pt x="65088" y="130181"/>
                  </a:lnTo>
                  <a:lnTo>
                    <a:pt x="51435" y="78740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5" name="Vrije vorm: vorm 1734">
              <a:extLst>
                <a:ext uri="{FF2B5EF4-FFF2-40B4-BE49-F238E27FC236}">
                  <a16:creationId xmlns:a16="http://schemas.microsoft.com/office/drawing/2014/main" id="{5B708337-0738-3B58-5775-4A4951E763D4}"/>
                </a:ext>
              </a:extLst>
            </p:cNvPr>
            <p:cNvSpPr/>
            <p:nvPr/>
          </p:nvSpPr>
          <p:spPr>
            <a:xfrm>
              <a:off x="12005500" y="5176316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6" name="Vrije vorm: vorm 1735">
              <a:extLst>
                <a:ext uri="{FF2B5EF4-FFF2-40B4-BE49-F238E27FC236}">
                  <a16:creationId xmlns:a16="http://schemas.microsoft.com/office/drawing/2014/main" id="{69B7BF25-3434-7E64-931C-F140CD507C45}"/>
                </a:ext>
              </a:extLst>
            </p:cNvPr>
            <p:cNvSpPr/>
            <p:nvPr/>
          </p:nvSpPr>
          <p:spPr>
            <a:xfrm>
              <a:off x="12005500" y="5455145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7" name="Vrije vorm: vorm 1736">
              <a:extLst>
                <a:ext uri="{FF2B5EF4-FFF2-40B4-BE49-F238E27FC236}">
                  <a16:creationId xmlns:a16="http://schemas.microsoft.com/office/drawing/2014/main" id="{B2F30552-1B33-0161-0BC0-A9988E8790B0}"/>
                </a:ext>
              </a:extLst>
            </p:cNvPr>
            <p:cNvSpPr/>
            <p:nvPr/>
          </p:nvSpPr>
          <p:spPr>
            <a:xfrm>
              <a:off x="12005500" y="5733980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8" name="Vrije vorm: vorm 1737">
              <a:extLst>
                <a:ext uri="{FF2B5EF4-FFF2-40B4-BE49-F238E27FC236}">
                  <a16:creationId xmlns:a16="http://schemas.microsoft.com/office/drawing/2014/main" id="{680A336B-F51F-9775-CC6A-0EB92DD0CEB6}"/>
                </a:ext>
              </a:extLst>
            </p:cNvPr>
            <p:cNvSpPr/>
            <p:nvPr/>
          </p:nvSpPr>
          <p:spPr>
            <a:xfrm>
              <a:off x="12005500" y="6012808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9" name="Vrije vorm: vorm 1738">
              <a:extLst>
                <a:ext uri="{FF2B5EF4-FFF2-40B4-BE49-F238E27FC236}">
                  <a16:creationId xmlns:a16="http://schemas.microsoft.com/office/drawing/2014/main" id="{A5788BF4-A62B-C6C1-C6A8-54FD42A3B40B}"/>
                </a:ext>
              </a:extLst>
            </p:cNvPr>
            <p:cNvSpPr/>
            <p:nvPr/>
          </p:nvSpPr>
          <p:spPr>
            <a:xfrm>
              <a:off x="12005500" y="6291643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40 h 130175"/>
                <a:gd name="connsiteX2" fmla="*/ 65088 w 130175"/>
                <a:gd name="connsiteY2" fmla="*/ 130175 h 130175"/>
                <a:gd name="connsiteX3" fmla="*/ 51435 w 130175"/>
                <a:gd name="connsiteY3" fmla="*/ 78740 h 130175"/>
                <a:gd name="connsiteX4" fmla="*/ 0 w 130175"/>
                <a:gd name="connsiteY4" fmla="*/ 65088 h 130175"/>
                <a:gd name="connsiteX5" fmla="*/ 51435 w 130175"/>
                <a:gd name="connsiteY5" fmla="*/ 51435 h 130175"/>
                <a:gd name="connsiteX6" fmla="*/ 65088 w 130175"/>
                <a:gd name="connsiteY6" fmla="*/ 0 h 130175"/>
                <a:gd name="connsiteX7" fmla="*/ 78740 w 130175"/>
                <a:gd name="connsiteY7" fmla="*/ 51435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40"/>
                  </a:lnTo>
                  <a:lnTo>
                    <a:pt x="65088" y="130175"/>
                  </a:ln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740" name="Vrije vorm: vorm 1739">
            <a:extLst>
              <a:ext uri="{FF2B5EF4-FFF2-40B4-BE49-F238E27FC236}">
                <a16:creationId xmlns:a16="http://schemas.microsoft.com/office/drawing/2014/main" id="{CF500907-6BC3-58B9-2B9A-33DBD2FEC52F}"/>
              </a:ext>
            </a:extLst>
          </p:cNvPr>
          <p:cNvSpPr/>
          <p:nvPr/>
        </p:nvSpPr>
        <p:spPr>
          <a:xfrm>
            <a:off x="240755" y="236373"/>
            <a:ext cx="11703182" cy="45719"/>
          </a:xfrm>
          <a:custGeom>
            <a:avLst/>
            <a:gdLst>
              <a:gd name="connsiteX0" fmla="*/ 0 w 11918759"/>
              <a:gd name="connsiteY0" fmla="*/ 0 h 56708"/>
              <a:gd name="connsiteX1" fmla="*/ 11918759 w 11918759"/>
              <a:gd name="connsiteY1" fmla="*/ 0 h 56708"/>
              <a:gd name="connsiteX2" fmla="*/ 11918759 w 11918759"/>
              <a:gd name="connsiteY2" fmla="*/ 56708 h 56708"/>
              <a:gd name="connsiteX3" fmla="*/ 0 w 11918759"/>
              <a:gd name="connsiteY3" fmla="*/ 56708 h 5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8759" h="56708">
                <a:moveTo>
                  <a:pt x="0" y="0"/>
                </a:moveTo>
                <a:lnTo>
                  <a:pt x="11918759" y="0"/>
                </a:lnTo>
                <a:lnTo>
                  <a:pt x="11918759" y="56708"/>
                </a:lnTo>
                <a:lnTo>
                  <a:pt x="0" y="56708"/>
                </a:ln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41" name="Vrije vorm: vorm 1740">
            <a:extLst>
              <a:ext uri="{FF2B5EF4-FFF2-40B4-BE49-F238E27FC236}">
                <a16:creationId xmlns:a16="http://schemas.microsoft.com/office/drawing/2014/main" id="{967A3CBE-0F10-62F4-E0A7-7D82F32C80BD}"/>
              </a:ext>
            </a:extLst>
          </p:cNvPr>
          <p:cNvSpPr/>
          <p:nvPr/>
        </p:nvSpPr>
        <p:spPr>
          <a:xfrm rot="10800000">
            <a:off x="240238" y="6573031"/>
            <a:ext cx="11707327" cy="45719"/>
          </a:xfrm>
          <a:custGeom>
            <a:avLst/>
            <a:gdLst>
              <a:gd name="connsiteX0" fmla="*/ 0 w 11713971"/>
              <a:gd name="connsiteY0" fmla="*/ 0 h 56708"/>
              <a:gd name="connsiteX1" fmla="*/ 11713972 w 11713971"/>
              <a:gd name="connsiteY1" fmla="*/ 0 h 56708"/>
              <a:gd name="connsiteX2" fmla="*/ 11713972 w 11713971"/>
              <a:gd name="connsiteY2" fmla="*/ 56708 h 56708"/>
              <a:gd name="connsiteX3" fmla="*/ 0 w 11713971"/>
              <a:gd name="connsiteY3" fmla="*/ 56708 h 5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3971" h="56708">
                <a:moveTo>
                  <a:pt x="0" y="0"/>
                </a:moveTo>
                <a:lnTo>
                  <a:pt x="11713972" y="0"/>
                </a:lnTo>
                <a:lnTo>
                  <a:pt x="11713972" y="56708"/>
                </a:lnTo>
                <a:lnTo>
                  <a:pt x="0" y="56708"/>
                </a:ln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42" name="Vrije vorm: vorm 1741">
            <a:extLst>
              <a:ext uri="{FF2B5EF4-FFF2-40B4-BE49-F238E27FC236}">
                <a16:creationId xmlns:a16="http://schemas.microsoft.com/office/drawing/2014/main" id="{927394EC-327F-C7FE-F4C9-A8D2A49DFA49}"/>
              </a:ext>
            </a:extLst>
          </p:cNvPr>
          <p:cNvSpPr/>
          <p:nvPr/>
        </p:nvSpPr>
        <p:spPr>
          <a:xfrm rot="16200000">
            <a:off x="-2897412" y="3413377"/>
            <a:ext cx="6306120" cy="45719"/>
          </a:xfrm>
          <a:custGeom>
            <a:avLst/>
            <a:gdLst>
              <a:gd name="connsiteX0" fmla="*/ 0 w 6482905"/>
              <a:gd name="connsiteY0" fmla="*/ 0 h 56708"/>
              <a:gd name="connsiteX1" fmla="*/ 6482906 w 6482905"/>
              <a:gd name="connsiteY1" fmla="*/ 0 h 56708"/>
              <a:gd name="connsiteX2" fmla="*/ 6482906 w 6482905"/>
              <a:gd name="connsiteY2" fmla="*/ 56708 h 56708"/>
              <a:gd name="connsiteX3" fmla="*/ 0 w 6482905"/>
              <a:gd name="connsiteY3" fmla="*/ 56708 h 5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2905" h="56708">
                <a:moveTo>
                  <a:pt x="0" y="0"/>
                </a:moveTo>
                <a:lnTo>
                  <a:pt x="6482906" y="0"/>
                </a:lnTo>
                <a:lnTo>
                  <a:pt x="6482906" y="56708"/>
                </a:lnTo>
                <a:lnTo>
                  <a:pt x="0" y="56708"/>
                </a:ln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43" name="Vrije vorm: vorm 1742">
            <a:extLst>
              <a:ext uri="{FF2B5EF4-FFF2-40B4-BE49-F238E27FC236}">
                <a16:creationId xmlns:a16="http://schemas.microsoft.com/office/drawing/2014/main" id="{BA485670-1A3D-0CF1-DF38-196F180E95B1}"/>
              </a:ext>
            </a:extLst>
          </p:cNvPr>
          <p:cNvSpPr/>
          <p:nvPr/>
        </p:nvSpPr>
        <p:spPr>
          <a:xfrm rot="5399999">
            <a:off x="8749806" y="3398806"/>
            <a:ext cx="6353016" cy="45719"/>
          </a:xfrm>
          <a:custGeom>
            <a:avLst/>
            <a:gdLst>
              <a:gd name="connsiteX0" fmla="*/ 0 w 6415722"/>
              <a:gd name="connsiteY0" fmla="*/ 0 h 56708"/>
              <a:gd name="connsiteX1" fmla="*/ 6415723 w 6415722"/>
              <a:gd name="connsiteY1" fmla="*/ 0 h 56708"/>
              <a:gd name="connsiteX2" fmla="*/ 6415723 w 6415722"/>
              <a:gd name="connsiteY2" fmla="*/ 56708 h 56708"/>
              <a:gd name="connsiteX3" fmla="*/ 0 w 6415722"/>
              <a:gd name="connsiteY3" fmla="*/ 56708 h 5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15722" h="56708">
                <a:moveTo>
                  <a:pt x="0" y="0"/>
                </a:moveTo>
                <a:lnTo>
                  <a:pt x="6415723" y="0"/>
                </a:lnTo>
                <a:lnTo>
                  <a:pt x="6415723" y="56708"/>
                </a:lnTo>
                <a:lnTo>
                  <a:pt x="0" y="56708"/>
                </a:ln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44" name="Vrije vorm: vorm 1743">
            <a:extLst>
              <a:ext uri="{FF2B5EF4-FFF2-40B4-BE49-F238E27FC236}">
                <a16:creationId xmlns:a16="http://schemas.microsoft.com/office/drawing/2014/main" id="{2D85F680-41E7-618F-1DAB-371199361093}"/>
              </a:ext>
            </a:extLst>
          </p:cNvPr>
          <p:cNvSpPr/>
          <p:nvPr/>
        </p:nvSpPr>
        <p:spPr>
          <a:xfrm>
            <a:off x="0" y="1"/>
            <a:ext cx="351178" cy="351179"/>
          </a:xfrm>
          <a:custGeom>
            <a:avLst/>
            <a:gdLst>
              <a:gd name="connsiteX0" fmla="*/ 175590 w 351178"/>
              <a:gd name="connsiteY0" fmla="*/ 30354 h 351179"/>
              <a:gd name="connsiteX1" fmla="*/ 320824 w 351178"/>
              <a:gd name="connsiteY1" fmla="*/ 175590 h 351179"/>
              <a:gd name="connsiteX2" fmla="*/ 175590 w 351178"/>
              <a:gd name="connsiteY2" fmla="*/ 320826 h 351179"/>
              <a:gd name="connsiteX3" fmla="*/ 30353 w 351178"/>
              <a:gd name="connsiteY3" fmla="*/ 175590 h 351179"/>
              <a:gd name="connsiteX4" fmla="*/ 175590 w 351178"/>
              <a:gd name="connsiteY4" fmla="*/ 30354 h 351179"/>
              <a:gd name="connsiteX5" fmla="*/ 175590 w 351178"/>
              <a:gd name="connsiteY5" fmla="*/ 0 h 351179"/>
              <a:gd name="connsiteX6" fmla="*/ 0 w 351178"/>
              <a:gd name="connsiteY6" fmla="*/ 175590 h 351179"/>
              <a:gd name="connsiteX7" fmla="*/ 175590 w 351178"/>
              <a:gd name="connsiteY7" fmla="*/ 351180 h 351179"/>
              <a:gd name="connsiteX8" fmla="*/ 351179 w 351178"/>
              <a:gd name="connsiteY8" fmla="*/ 175590 h 351179"/>
              <a:gd name="connsiteX9" fmla="*/ 175590 w 351178"/>
              <a:gd name="connsiteY9" fmla="*/ 0 h 351179"/>
              <a:gd name="connsiteX10" fmla="*/ 175590 w 351178"/>
              <a:gd name="connsiteY10" fmla="*/ 0 h 35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178" h="351179">
                <a:moveTo>
                  <a:pt x="175590" y="30354"/>
                </a:moveTo>
                <a:cubicBezTo>
                  <a:pt x="255671" y="30354"/>
                  <a:pt x="320824" y="95507"/>
                  <a:pt x="320824" y="175590"/>
                </a:cubicBezTo>
                <a:cubicBezTo>
                  <a:pt x="320824" y="255673"/>
                  <a:pt x="255671" y="320826"/>
                  <a:pt x="175590" y="320826"/>
                </a:cubicBezTo>
                <a:cubicBezTo>
                  <a:pt x="95507" y="320826"/>
                  <a:pt x="30353" y="255673"/>
                  <a:pt x="30353" y="175590"/>
                </a:cubicBezTo>
                <a:cubicBezTo>
                  <a:pt x="30353" y="95507"/>
                  <a:pt x="95506" y="30354"/>
                  <a:pt x="175590" y="30354"/>
                </a:cubicBezTo>
                <a:moveTo>
                  <a:pt x="175590" y="0"/>
                </a:moveTo>
                <a:cubicBezTo>
                  <a:pt x="78614" y="0"/>
                  <a:pt x="0" y="78614"/>
                  <a:pt x="0" y="175590"/>
                </a:cubicBezTo>
                <a:cubicBezTo>
                  <a:pt x="0" y="272566"/>
                  <a:pt x="78614" y="351180"/>
                  <a:pt x="175590" y="351180"/>
                </a:cubicBezTo>
                <a:cubicBezTo>
                  <a:pt x="272565" y="351180"/>
                  <a:pt x="351179" y="272566"/>
                  <a:pt x="351179" y="175590"/>
                </a:cubicBezTo>
                <a:cubicBezTo>
                  <a:pt x="351179" y="78614"/>
                  <a:pt x="272566" y="0"/>
                  <a:pt x="175590" y="0"/>
                </a:cubicBezTo>
                <a:lnTo>
                  <a:pt x="17559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0" name="Vrije vorm: vorm 1919">
            <a:extLst>
              <a:ext uri="{FF2B5EF4-FFF2-40B4-BE49-F238E27FC236}">
                <a16:creationId xmlns:a16="http://schemas.microsoft.com/office/drawing/2014/main" id="{7519EF4D-B09A-541F-8CA4-7714B3D97877}"/>
              </a:ext>
            </a:extLst>
          </p:cNvPr>
          <p:cNvSpPr/>
          <p:nvPr/>
        </p:nvSpPr>
        <p:spPr>
          <a:xfrm>
            <a:off x="15174" y="15177"/>
            <a:ext cx="320830" cy="320827"/>
          </a:xfrm>
          <a:custGeom>
            <a:avLst/>
            <a:gdLst>
              <a:gd name="connsiteX0" fmla="*/ 160418 w 320830"/>
              <a:gd name="connsiteY0" fmla="*/ 320827 h 320827"/>
              <a:gd name="connsiteX1" fmla="*/ 0 w 320830"/>
              <a:gd name="connsiteY1" fmla="*/ 160415 h 320827"/>
              <a:gd name="connsiteX2" fmla="*/ 160418 w 320830"/>
              <a:gd name="connsiteY2" fmla="*/ 0 h 320827"/>
              <a:gd name="connsiteX3" fmla="*/ 320830 w 320830"/>
              <a:gd name="connsiteY3" fmla="*/ 160415 h 320827"/>
              <a:gd name="connsiteX4" fmla="*/ 160418 w 320830"/>
              <a:gd name="connsiteY4" fmla="*/ 320827 h 32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30" h="320827">
                <a:moveTo>
                  <a:pt x="160418" y="320827"/>
                </a:moveTo>
                <a:cubicBezTo>
                  <a:pt x="71964" y="320827"/>
                  <a:pt x="0" y="248865"/>
                  <a:pt x="0" y="160415"/>
                </a:cubicBezTo>
                <a:cubicBezTo>
                  <a:pt x="0" y="71964"/>
                  <a:pt x="71965" y="0"/>
                  <a:pt x="160418" y="0"/>
                </a:cubicBezTo>
                <a:cubicBezTo>
                  <a:pt x="248866" y="0"/>
                  <a:pt x="320830" y="71962"/>
                  <a:pt x="320830" y="160415"/>
                </a:cubicBezTo>
                <a:cubicBezTo>
                  <a:pt x="320830" y="248868"/>
                  <a:pt x="248866" y="320827"/>
                  <a:pt x="160418" y="320827"/>
                </a:cubicBez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921" name="Afbeelding 1920" descr="Afbeelding met Graphics, schermopname, cirkel, Kleurrijkheid&#10;&#10;Automatisch gegenereerde beschrijving">
            <a:extLst>
              <a:ext uri="{FF2B5EF4-FFF2-40B4-BE49-F238E27FC236}">
                <a16:creationId xmlns:a16="http://schemas.microsoft.com/office/drawing/2014/main" id="{9133662E-40B3-B7B2-3D07-336FDD2117D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2" y="37924"/>
            <a:ext cx="271509" cy="271218"/>
          </a:xfrm>
          <a:prstGeom prst="rect">
            <a:avLst/>
          </a:prstGeom>
        </p:spPr>
      </p:pic>
      <p:sp>
        <p:nvSpPr>
          <p:cNvPr id="1922" name="Vrije vorm: vorm 1921">
            <a:extLst>
              <a:ext uri="{FF2B5EF4-FFF2-40B4-BE49-F238E27FC236}">
                <a16:creationId xmlns:a16="http://schemas.microsoft.com/office/drawing/2014/main" id="{B55EA6D9-5457-1DE5-915C-779D17C29190}"/>
              </a:ext>
            </a:extLst>
          </p:cNvPr>
          <p:cNvSpPr/>
          <p:nvPr/>
        </p:nvSpPr>
        <p:spPr>
          <a:xfrm>
            <a:off x="8482" y="6496696"/>
            <a:ext cx="351178" cy="351179"/>
          </a:xfrm>
          <a:custGeom>
            <a:avLst/>
            <a:gdLst>
              <a:gd name="connsiteX0" fmla="*/ 175590 w 351178"/>
              <a:gd name="connsiteY0" fmla="*/ 30354 h 351179"/>
              <a:gd name="connsiteX1" fmla="*/ 320824 w 351178"/>
              <a:gd name="connsiteY1" fmla="*/ 175590 h 351179"/>
              <a:gd name="connsiteX2" fmla="*/ 175590 w 351178"/>
              <a:gd name="connsiteY2" fmla="*/ 320826 h 351179"/>
              <a:gd name="connsiteX3" fmla="*/ 30353 w 351178"/>
              <a:gd name="connsiteY3" fmla="*/ 175590 h 351179"/>
              <a:gd name="connsiteX4" fmla="*/ 175590 w 351178"/>
              <a:gd name="connsiteY4" fmla="*/ 30354 h 351179"/>
              <a:gd name="connsiteX5" fmla="*/ 175590 w 351178"/>
              <a:gd name="connsiteY5" fmla="*/ 0 h 351179"/>
              <a:gd name="connsiteX6" fmla="*/ 0 w 351178"/>
              <a:gd name="connsiteY6" fmla="*/ 175590 h 351179"/>
              <a:gd name="connsiteX7" fmla="*/ 175590 w 351178"/>
              <a:gd name="connsiteY7" fmla="*/ 351180 h 351179"/>
              <a:gd name="connsiteX8" fmla="*/ 351179 w 351178"/>
              <a:gd name="connsiteY8" fmla="*/ 175590 h 351179"/>
              <a:gd name="connsiteX9" fmla="*/ 175590 w 351178"/>
              <a:gd name="connsiteY9" fmla="*/ 0 h 351179"/>
              <a:gd name="connsiteX10" fmla="*/ 175590 w 351178"/>
              <a:gd name="connsiteY10" fmla="*/ 0 h 35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178" h="351179">
                <a:moveTo>
                  <a:pt x="175590" y="30354"/>
                </a:moveTo>
                <a:cubicBezTo>
                  <a:pt x="255671" y="30354"/>
                  <a:pt x="320824" y="95507"/>
                  <a:pt x="320824" y="175590"/>
                </a:cubicBezTo>
                <a:cubicBezTo>
                  <a:pt x="320824" y="255673"/>
                  <a:pt x="255671" y="320826"/>
                  <a:pt x="175590" y="320826"/>
                </a:cubicBezTo>
                <a:cubicBezTo>
                  <a:pt x="95507" y="320826"/>
                  <a:pt x="30353" y="255673"/>
                  <a:pt x="30353" y="175590"/>
                </a:cubicBezTo>
                <a:cubicBezTo>
                  <a:pt x="30353" y="95507"/>
                  <a:pt x="95506" y="30354"/>
                  <a:pt x="175590" y="30354"/>
                </a:cubicBezTo>
                <a:moveTo>
                  <a:pt x="175590" y="0"/>
                </a:moveTo>
                <a:cubicBezTo>
                  <a:pt x="78614" y="0"/>
                  <a:pt x="0" y="78614"/>
                  <a:pt x="0" y="175590"/>
                </a:cubicBezTo>
                <a:cubicBezTo>
                  <a:pt x="0" y="272566"/>
                  <a:pt x="78614" y="351180"/>
                  <a:pt x="175590" y="351180"/>
                </a:cubicBezTo>
                <a:cubicBezTo>
                  <a:pt x="272565" y="351180"/>
                  <a:pt x="351179" y="272566"/>
                  <a:pt x="351179" y="175590"/>
                </a:cubicBezTo>
                <a:cubicBezTo>
                  <a:pt x="351179" y="78614"/>
                  <a:pt x="272566" y="0"/>
                  <a:pt x="175590" y="0"/>
                </a:cubicBezTo>
                <a:lnTo>
                  <a:pt x="17559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3" name="Vrije vorm: vorm 1922">
            <a:extLst>
              <a:ext uri="{FF2B5EF4-FFF2-40B4-BE49-F238E27FC236}">
                <a16:creationId xmlns:a16="http://schemas.microsoft.com/office/drawing/2014/main" id="{6E4570BF-CF7C-A17F-D40E-2AF342BA78F8}"/>
              </a:ext>
            </a:extLst>
          </p:cNvPr>
          <p:cNvSpPr/>
          <p:nvPr/>
        </p:nvSpPr>
        <p:spPr>
          <a:xfrm>
            <a:off x="23656" y="6511872"/>
            <a:ext cx="320830" cy="320827"/>
          </a:xfrm>
          <a:custGeom>
            <a:avLst/>
            <a:gdLst>
              <a:gd name="connsiteX0" fmla="*/ 160418 w 320830"/>
              <a:gd name="connsiteY0" fmla="*/ 320827 h 320827"/>
              <a:gd name="connsiteX1" fmla="*/ 0 w 320830"/>
              <a:gd name="connsiteY1" fmla="*/ 160415 h 320827"/>
              <a:gd name="connsiteX2" fmla="*/ 160418 w 320830"/>
              <a:gd name="connsiteY2" fmla="*/ 0 h 320827"/>
              <a:gd name="connsiteX3" fmla="*/ 320830 w 320830"/>
              <a:gd name="connsiteY3" fmla="*/ 160415 h 320827"/>
              <a:gd name="connsiteX4" fmla="*/ 160418 w 320830"/>
              <a:gd name="connsiteY4" fmla="*/ 320827 h 32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30" h="320827">
                <a:moveTo>
                  <a:pt x="160418" y="320827"/>
                </a:moveTo>
                <a:cubicBezTo>
                  <a:pt x="71964" y="320827"/>
                  <a:pt x="0" y="248865"/>
                  <a:pt x="0" y="160415"/>
                </a:cubicBezTo>
                <a:cubicBezTo>
                  <a:pt x="0" y="71964"/>
                  <a:pt x="71965" y="0"/>
                  <a:pt x="160418" y="0"/>
                </a:cubicBezTo>
                <a:cubicBezTo>
                  <a:pt x="248866" y="0"/>
                  <a:pt x="320830" y="71962"/>
                  <a:pt x="320830" y="160415"/>
                </a:cubicBezTo>
                <a:cubicBezTo>
                  <a:pt x="320830" y="248868"/>
                  <a:pt x="248866" y="320827"/>
                  <a:pt x="160418" y="320827"/>
                </a:cubicBez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924" name="Afbeelding 1923" descr="Afbeelding met Graphics, schermopname, cirkel, Kleurrijkheid&#10;&#10;Automatisch gegenereerde beschrijving">
            <a:extLst>
              <a:ext uri="{FF2B5EF4-FFF2-40B4-BE49-F238E27FC236}">
                <a16:creationId xmlns:a16="http://schemas.microsoft.com/office/drawing/2014/main" id="{C8E06FEA-6075-47D6-FAAF-61C346C29BD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4" y="6534619"/>
            <a:ext cx="271509" cy="271218"/>
          </a:xfrm>
          <a:prstGeom prst="rect">
            <a:avLst/>
          </a:prstGeom>
        </p:spPr>
      </p:pic>
      <p:sp>
        <p:nvSpPr>
          <p:cNvPr id="1925" name="Vrije vorm: vorm 1924">
            <a:extLst>
              <a:ext uri="{FF2B5EF4-FFF2-40B4-BE49-F238E27FC236}">
                <a16:creationId xmlns:a16="http://schemas.microsoft.com/office/drawing/2014/main" id="{C20D81FF-7254-2316-BB9E-68BD8D35E631}"/>
              </a:ext>
            </a:extLst>
          </p:cNvPr>
          <p:cNvSpPr/>
          <p:nvPr/>
        </p:nvSpPr>
        <p:spPr>
          <a:xfrm>
            <a:off x="11841539" y="6498138"/>
            <a:ext cx="351178" cy="351179"/>
          </a:xfrm>
          <a:custGeom>
            <a:avLst/>
            <a:gdLst>
              <a:gd name="connsiteX0" fmla="*/ 175590 w 351178"/>
              <a:gd name="connsiteY0" fmla="*/ 30354 h 351179"/>
              <a:gd name="connsiteX1" fmla="*/ 320824 w 351178"/>
              <a:gd name="connsiteY1" fmla="*/ 175590 h 351179"/>
              <a:gd name="connsiteX2" fmla="*/ 175590 w 351178"/>
              <a:gd name="connsiteY2" fmla="*/ 320826 h 351179"/>
              <a:gd name="connsiteX3" fmla="*/ 30353 w 351178"/>
              <a:gd name="connsiteY3" fmla="*/ 175590 h 351179"/>
              <a:gd name="connsiteX4" fmla="*/ 175590 w 351178"/>
              <a:gd name="connsiteY4" fmla="*/ 30354 h 351179"/>
              <a:gd name="connsiteX5" fmla="*/ 175590 w 351178"/>
              <a:gd name="connsiteY5" fmla="*/ 0 h 351179"/>
              <a:gd name="connsiteX6" fmla="*/ 0 w 351178"/>
              <a:gd name="connsiteY6" fmla="*/ 175590 h 351179"/>
              <a:gd name="connsiteX7" fmla="*/ 175590 w 351178"/>
              <a:gd name="connsiteY7" fmla="*/ 351180 h 351179"/>
              <a:gd name="connsiteX8" fmla="*/ 351179 w 351178"/>
              <a:gd name="connsiteY8" fmla="*/ 175590 h 351179"/>
              <a:gd name="connsiteX9" fmla="*/ 175590 w 351178"/>
              <a:gd name="connsiteY9" fmla="*/ 0 h 351179"/>
              <a:gd name="connsiteX10" fmla="*/ 175590 w 351178"/>
              <a:gd name="connsiteY10" fmla="*/ 0 h 35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178" h="351179">
                <a:moveTo>
                  <a:pt x="175590" y="30354"/>
                </a:moveTo>
                <a:cubicBezTo>
                  <a:pt x="255671" y="30354"/>
                  <a:pt x="320824" y="95507"/>
                  <a:pt x="320824" y="175590"/>
                </a:cubicBezTo>
                <a:cubicBezTo>
                  <a:pt x="320824" y="255673"/>
                  <a:pt x="255671" y="320826"/>
                  <a:pt x="175590" y="320826"/>
                </a:cubicBezTo>
                <a:cubicBezTo>
                  <a:pt x="95507" y="320826"/>
                  <a:pt x="30353" y="255673"/>
                  <a:pt x="30353" y="175590"/>
                </a:cubicBezTo>
                <a:cubicBezTo>
                  <a:pt x="30353" y="95507"/>
                  <a:pt x="95506" y="30354"/>
                  <a:pt x="175590" y="30354"/>
                </a:cubicBezTo>
                <a:moveTo>
                  <a:pt x="175590" y="0"/>
                </a:moveTo>
                <a:cubicBezTo>
                  <a:pt x="78614" y="0"/>
                  <a:pt x="0" y="78614"/>
                  <a:pt x="0" y="175590"/>
                </a:cubicBezTo>
                <a:cubicBezTo>
                  <a:pt x="0" y="272566"/>
                  <a:pt x="78614" y="351180"/>
                  <a:pt x="175590" y="351180"/>
                </a:cubicBezTo>
                <a:cubicBezTo>
                  <a:pt x="272565" y="351180"/>
                  <a:pt x="351179" y="272566"/>
                  <a:pt x="351179" y="175590"/>
                </a:cubicBezTo>
                <a:cubicBezTo>
                  <a:pt x="351179" y="78614"/>
                  <a:pt x="272566" y="0"/>
                  <a:pt x="175590" y="0"/>
                </a:cubicBezTo>
                <a:lnTo>
                  <a:pt x="17559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6" name="Vrije vorm: vorm 1925">
            <a:extLst>
              <a:ext uri="{FF2B5EF4-FFF2-40B4-BE49-F238E27FC236}">
                <a16:creationId xmlns:a16="http://schemas.microsoft.com/office/drawing/2014/main" id="{677F1B2C-F3B6-D91D-AF81-C3962B4019A4}"/>
              </a:ext>
            </a:extLst>
          </p:cNvPr>
          <p:cNvSpPr/>
          <p:nvPr/>
        </p:nvSpPr>
        <p:spPr>
          <a:xfrm>
            <a:off x="11856713" y="6513314"/>
            <a:ext cx="320830" cy="320827"/>
          </a:xfrm>
          <a:custGeom>
            <a:avLst/>
            <a:gdLst>
              <a:gd name="connsiteX0" fmla="*/ 160418 w 320830"/>
              <a:gd name="connsiteY0" fmla="*/ 320827 h 320827"/>
              <a:gd name="connsiteX1" fmla="*/ 0 w 320830"/>
              <a:gd name="connsiteY1" fmla="*/ 160415 h 320827"/>
              <a:gd name="connsiteX2" fmla="*/ 160418 w 320830"/>
              <a:gd name="connsiteY2" fmla="*/ 0 h 320827"/>
              <a:gd name="connsiteX3" fmla="*/ 320830 w 320830"/>
              <a:gd name="connsiteY3" fmla="*/ 160415 h 320827"/>
              <a:gd name="connsiteX4" fmla="*/ 160418 w 320830"/>
              <a:gd name="connsiteY4" fmla="*/ 320827 h 32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30" h="320827">
                <a:moveTo>
                  <a:pt x="160418" y="320827"/>
                </a:moveTo>
                <a:cubicBezTo>
                  <a:pt x="71964" y="320827"/>
                  <a:pt x="0" y="248865"/>
                  <a:pt x="0" y="160415"/>
                </a:cubicBezTo>
                <a:cubicBezTo>
                  <a:pt x="0" y="71964"/>
                  <a:pt x="71965" y="0"/>
                  <a:pt x="160418" y="0"/>
                </a:cubicBezTo>
                <a:cubicBezTo>
                  <a:pt x="248866" y="0"/>
                  <a:pt x="320830" y="71962"/>
                  <a:pt x="320830" y="160415"/>
                </a:cubicBezTo>
                <a:cubicBezTo>
                  <a:pt x="320830" y="248868"/>
                  <a:pt x="248866" y="320827"/>
                  <a:pt x="160418" y="320827"/>
                </a:cubicBez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7" name="Vrije vorm: vorm 1926">
            <a:extLst>
              <a:ext uri="{FF2B5EF4-FFF2-40B4-BE49-F238E27FC236}">
                <a16:creationId xmlns:a16="http://schemas.microsoft.com/office/drawing/2014/main" id="{12B08824-8240-CAE5-850F-AD928EC66936}"/>
              </a:ext>
            </a:extLst>
          </p:cNvPr>
          <p:cNvSpPr/>
          <p:nvPr/>
        </p:nvSpPr>
        <p:spPr>
          <a:xfrm>
            <a:off x="11833788" y="-1047"/>
            <a:ext cx="351178" cy="351179"/>
          </a:xfrm>
          <a:custGeom>
            <a:avLst/>
            <a:gdLst>
              <a:gd name="connsiteX0" fmla="*/ 175590 w 351178"/>
              <a:gd name="connsiteY0" fmla="*/ 30354 h 351179"/>
              <a:gd name="connsiteX1" fmla="*/ 320824 w 351178"/>
              <a:gd name="connsiteY1" fmla="*/ 175590 h 351179"/>
              <a:gd name="connsiteX2" fmla="*/ 175590 w 351178"/>
              <a:gd name="connsiteY2" fmla="*/ 320826 h 351179"/>
              <a:gd name="connsiteX3" fmla="*/ 30353 w 351178"/>
              <a:gd name="connsiteY3" fmla="*/ 175590 h 351179"/>
              <a:gd name="connsiteX4" fmla="*/ 175590 w 351178"/>
              <a:gd name="connsiteY4" fmla="*/ 30354 h 351179"/>
              <a:gd name="connsiteX5" fmla="*/ 175590 w 351178"/>
              <a:gd name="connsiteY5" fmla="*/ 0 h 351179"/>
              <a:gd name="connsiteX6" fmla="*/ 0 w 351178"/>
              <a:gd name="connsiteY6" fmla="*/ 175590 h 351179"/>
              <a:gd name="connsiteX7" fmla="*/ 175590 w 351178"/>
              <a:gd name="connsiteY7" fmla="*/ 351180 h 351179"/>
              <a:gd name="connsiteX8" fmla="*/ 351179 w 351178"/>
              <a:gd name="connsiteY8" fmla="*/ 175590 h 351179"/>
              <a:gd name="connsiteX9" fmla="*/ 175590 w 351178"/>
              <a:gd name="connsiteY9" fmla="*/ 0 h 351179"/>
              <a:gd name="connsiteX10" fmla="*/ 175590 w 351178"/>
              <a:gd name="connsiteY10" fmla="*/ 0 h 35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178" h="351179">
                <a:moveTo>
                  <a:pt x="175590" y="30354"/>
                </a:moveTo>
                <a:cubicBezTo>
                  <a:pt x="255671" y="30354"/>
                  <a:pt x="320824" y="95507"/>
                  <a:pt x="320824" y="175590"/>
                </a:cubicBezTo>
                <a:cubicBezTo>
                  <a:pt x="320824" y="255673"/>
                  <a:pt x="255671" y="320826"/>
                  <a:pt x="175590" y="320826"/>
                </a:cubicBezTo>
                <a:cubicBezTo>
                  <a:pt x="95507" y="320826"/>
                  <a:pt x="30353" y="255673"/>
                  <a:pt x="30353" y="175590"/>
                </a:cubicBezTo>
                <a:cubicBezTo>
                  <a:pt x="30353" y="95507"/>
                  <a:pt x="95506" y="30354"/>
                  <a:pt x="175590" y="30354"/>
                </a:cubicBezTo>
                <a:moveTo>
                  <a:pt x="175590" y="0"/>
                </a:moveTo>
                <a:cubicBezTo>
                  <a:pt x="78614" y="0"/>
                  <a:pt x="0" y="78614"/>
                  <a:pt x="0" y="175590"/>
                </a:cubicBezTo>
                <a:cubicBezTo>
                  <a:pt x="0" y="272566"/>
                  <a:pt x="78614" y="351180"/>
                  <a:pt x="175590" y="351180"/>
                </a:cubicBezTo>
                <a:cubicBezTo>
                  <a:pt x="272565" y="351180"/>
                  <a:pt x="351179" y="272566"/>
                  <a:pt x="351179" y="175590"/>
                </a:cubicBezTo>
                <a:cubicBezTo>
                  <a:pt x="351179" y="78614"/>
                  <a:pt x="272566" y="0"/>
                  <a:pt x="175590" y="0"/>
                </a:cubicBezTo>
                <a:lnTo>
                  <a:pt x="17559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8" name="Vrije vorm: vorm 1927">
            <a:extLst>
              <a:ext uri="{FF2B5EF4-FFF2-40B4-BE49-F238E27FC236}">
                <a16:creationId xmlns:a16="http://schemas.microsoft.com/office/drawing/2014/main" id="{A8A9F5E4-C331-95E6-E4D4-61B152404392}"/>
              </a:ext>
            </a:extLst>
          </p:cNvPr>
          <p:cNvSpPr/>
          <p:nvPr/>
        </p:nvSpPr>
        <p:spPr>
          <a:xfrm>
            <a:off x="11848962" y="14129"/>
            <a:ext cx="320830" cy="320827"/>
          </a:xfrm>
          <a:custGeom>
            <a:avLst/>
            <a:gdLst>
              <a:gd name="connsiteX0" fmla="*/ 160418 w 320830"/>
              <a:gd name="connsiteY0" fmla="*/ 320827 h 320827"/>
              <a:gd name="connsiteX1" fmla="*/ 0 w 320830"/>
              <a:gd name="connsiteY1" fmla="*/ 160415 h 320827"/>
              <a:gd name="connsiteX2" fmla="*/ 160418 w 320830"/>
              <a:gd name="connsiteY2" fmla="*/ 0 h 320827"/>
              <a:gd name="connsiteX3" fmla="*/ 320830 w 320830"/>
              <a:gd name="connsiteY3" fmla="*/ 160415 h 320827"/>
              <a:gd name="connsiteX4" fmla="*/ 160418 w 320830"/>
              <a:gd name="connsiteY4" fmla="*/ 320827 h 32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30" h="320827">
                <a:moveTo>
                  <a:pt x="160418" y="320827"/>
                </a:moveTo>
                <a:cubicBezTo>
                  <a:pt x="71964" y="320827"/>
                  <a:pt x="0" y="248865"/>
                  <a:pt x="0" y="160415"/>
                </a:cubicBezTo>
                <a:cubicBezTo>
                  <a:pt x="0" y="71964"/>
                  <a:pt x="71965" y="0"/>
                  <a:pt x="160418" y="0"/>
                </a:cubicBezTo>
                <a:cubicBezTo>
                  <a:pt x="248866" y="0"/>
                  <a:pt x="320830" y="71962"/>
                  <a:pt x="320830" y="160415"/>
                </a:cubicBezTo>
                <a:cubicBezTo>
                  <a:pt x="320830" y="248868"/>
                  <a:pt x="248866" y="320827"/>
                  <a:pt x="160418" y="320827"/>
                </a:cubicBez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929" name="Afbeelding 1928" descr="Afbeelding met Graphics, schermopname, cirkel, Kleurrijkheid&#10;&#10;Automatisch gegenereerde beschrijving">
            <a:extLst>
              <a:ext uri="{FF2B5EF4-FFF2-40B4-BE49-F238E27FC236}">
                <a16:creationId xmlns:a16="http://schemas.microsoft.com/office/drawing/2014/main" id="{BE9F375D-5CE9-3E63-3722-53B11548E0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2700" y="36876"/>
            <a:ext cx="271509" cy="271218"/>
          </a:xfrm>
          <a:prstGeom prst="rect">
            <a:avLst/>
          </a:prstGeom>
        </p:spPr>
      </p:pic>
      <p:sp>
        <p:nvSpPr>
          <p:cNvPr id="1930" name="Tijdelijke aanduiding voor dianummer 2">
            <a:extLst>
              <a:ext uri="{FF2B5EF4-FFF2-40B4-BE49-F238E27FC236}">
                <a16:creationId xmlns:a16="http://schemas.microsoft.com/office/drawing/2014/main" id="{BAE352BC-5860-48AA-B098-9070A9611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1046" y="6495624"/>
            <a:ext cx="662882" cy="365125"/>
          </a:xfrm>
        </p:spPr>
        <p:txBody>
          <a:bodyPr/>
          <a:lstStyle/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2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466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ep 9">
            <a:extLst>
              <a:ext uri="{FF2B5EF4-FFF2-40B4-BE49-F238E27FC236}">
                <a16:creationId xmlns:a16="http://schemas.microsoft.com/office/drawing/2014/main" id="{590BF221-AF8D-ABAE-7911-79E1754FDD8A}"/>
              </a:ext>
            </a:extLst>
          </p:cNvPr>
          <p:cNvGrpSpPr/>
          <p:nvPr/>
        </p:nvGrpSpPr>
        <p:grpSpPr>
          <a:xfrm>
            <a:off x="752940" y="4540661"/>
            <a:ext cx="1901221" cy="1801037"/>
            <a:chOff x="306916" y="4748941"/>
            <a:chExt cx="1901221" cy="1801037"/>
          </a:xfrm>
        </p:grpSpPr>
        <p:sp>
          <p:nvSpPr>
            <p:cNvPr id="1288" name="Vrije vorm: vorm 1287">
              <a:extLst>
                <a:ext uri="{FF2B5EF4-FFF2-40B4-BE49-F238E27FC236}">
                  <a16:creationId xmlns:a16="http://schemas.microsoft.com/office/drawing/2014/main" id="{F7753564-066E-881A-E17C-BE8AA734D1DC}"/>
                </a:ext>
              </a:extLst>
            </p:cNvPr>
            <p:cNvSpPr/>
            <p:nvPr/>
          </p:nvSpPr>
          <p:spPr>
            <a:xfrm>
              <a:off x="306916" y="4748941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0054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9" name="Tekstvak 1288">
              <a:extLst>
                <a:ext uri="{FF2B5EF4-FFF2-40B4-BE49-F238E27FC236}">
                  <a16:creationId xmlns:a16="http://schemas.microsoft.com/office/drawing/2014/main" id="{C0DC79A1-0077-CF40-5854-7006CAD06676}"/>
                </a:ext>
              </a:extLst>
            </p:cNvPr>
            <p:cNvSpPr txBox="1"/>
            <p:nvPr/>
          </p:nvSpPr>
          <p:spPr>
            <a:xfrm rot="2571624">
              <a:off x="373071" y="5222616"/>
              <a:ext cx="1835066" cy="833767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29737DF7-781F-5B0E-2061-9C5037A8576C}"/>
              </a:ext>
            </a:extLst>
          </p:cNvPr>
          <p:cNvGrpSpPr/>
          <p:nvPr/>
        </p:nvGrpSpPr>
        <p:grpSpPr>
          <a:xfrm>
            <a:off x="9604854" y="501406"/>
            <a:ext cx="1801009" cy="2026403"/>
            <a:chOff x="10082374" y="303286"/>
            <a:chExt cx="1801009" cy="2026403"/>
          </a:xfrm>
        </p:grpSpPr>
        <p:sp>
          <p:nvSpPr>
            <p:cNvPr id="1292" name="Vrije vorm: vorm 1291">
              <a:extLst>
                <a:ext uri="{FF2B5EF4-FFF2-40B4-BE49-F238E27FC236}">
                  <a16:creationId xmlns:a16="http://schemas.microsoft.com/office/drawing/2014/main" id="{8E92ECBE-7F11-6F94-3F5A-2633808537AD}"/>
                </a:ext>
              </a:extLst>
            </p:cNvPr>
            <p:cNvSpPr/>
            <p:nvPr/>
          </p:nvSpPr>
          <p:spPr>
            <a:xfrm rot="10800000">
              <a:off x="10082374" y="303286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0054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A1EC5696-A5DC-0C14-8567-EE550E7E53D8}"/>
                </a:ext>
              </a:extLst>
            </p:cNvPr>
            <p:cNvSpPr txBox="1"/>
            <p:nvPr/>
          </p:nvSpPr>
          <p:spPr>
            <a:xfrm rot="2823417">
              <a:off x="9928675" y="882227"/>
              <a:ext cx="1835066" cy="1059857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A72755F5-9378-0A7D-38EF-359BE13ECFB7}"/>
              </a:ext>
            </a:extLst>
          </p:cNvPr>
          <p:cNvGrpSpPr/>
          <p:nvPr/>
        </p:nvGrpSpPr>
        <p:grpSpPr>
          <a:xfrm>
            <a:off x="748285" y="502994"/>
            <a:ext cx="1801037" cy="2019530"/>
            <a:chOff x="302261" y="304874"/>
            <a:chExt cx="1801037" cy="2019530"/>
          </a:xfrm>
        </p:grpSpPr>
        <p:sp>
          <p:nvSpPr>
            <p:cNvPr id="1291" name="Vrije vorm: vorm 1290">
              <a:extLst>
                <a:ext uri="{FF2B5EF4-FFF2-40B4-BE49-F238E27FC236}">
                  <a16:creationId xmlns:a16="http://schemas.microsoft.com/office/drawing/2014/main" id="{A9DAB149-2A6C-82B0-2096-8AD47DE316F4}"/>
                </a:ext>
              </a:extLst>
            </p:cNvPr>
            <p:cNvSpPr/>
            <p:nvPr/>
          </p:nvSpPr>
          <p:spPr>
            <a:xfrm rot="5400000">
              <a:off x="302275" y="304860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0054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10606073-4399-AFC6-2250-DA885F980E79}"/>
                </a:ext>
              </a:extLst>
            </p:cNvPr>
            <p:cNvSpPr txBox="1"/>
            <p:nvPr/>
          </p:nvSpPr>
          <p:spPr>
            <a:xfrm rot="18849801">
              <a:off x="447686" y="876942"/>
              <a:ext cx="1835066" cy="1059857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B6B5119B-D001-0968-FA6C-D9808D57E8B8}"/>
              </a:ext>
            </a:extLst>
          </p:cNvPr>
          <p:cNvGrpSpPr/>
          <p:nvPr/>
        </p:nvGrpSpPr>
        <p:grpSpPr>
          <a:xfrm>
            <a:off x="9526037" y="4537255"/>
            <a:ext cx="1875291" cy="1801009"/>
            <a:chOff x="10003557" y="4745535"/>
            <a:chExt cx="1875291" cy="1801009"/>
          </a:xfrm>
        </p:grpSpPr>
        <p:sp>
          <p:nvSpPr>
            <p:cNvPr id="1293" name="Vrije vorm: vorm 1292">
              <a:extLst>
                <a:ext uri="{FF2B5EF4-FFF2-40B4-BE49-F238E27FC236}">
                  <a16:creationId xmlns:a16="http://schemas.microsoft.com/office/drawing/2014/main" id="{36B7E568-074A-0A1F-2393-FD15A314BD01}"/>
                </a:ext>
              </a:extLst>
            </p:cNvPr>
            <p:cNvSpPr/>
            <p:nvPr/>
          </p:nvSpPr>
          <p:spPr>
            <a:xfrm rot="16200000">
              <a:off x="10077825" y="4745521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0054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05D186C3-392B-6FD3-9BFA-7241508E20DC}"/>
                </a:ext>
              </a:extLst>
            </p:cNvPr>
            <p:cNvSpPr txBox="1"/>
            <p:nvPr/>
          </p:nvSpPr>
          <p:spPr>
            <a:xfrm rot="18903983">
              <a:off x="10003557" y="5209152"/>
              <a:ext cx="1835066" cy="833767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sp>
        <p:nvSpPr>
          <p:cNvPr id="1514" name="Vrije vorm: vorm 1513">
            <a:extLst>
              <a:ext uri="{FF2B5EF4-FFF2-40B4-BE49-F238E27FC236}">
                <a16:creationId xmlns:a16="http://schemas.microsoft.com/office/drawing/2014/main" id="{8AB39B5A-1802-0DA2-8266-EEC8FB8F70E6}"/>
              </a:ext>
            </a:extLst>
          </p:cNvPr>
          <p:cNvSpPr/>
          <p:nvPr/>
        </p:nvSpPr>
        <p:spPr>
          <a:xfrm>
            <a:off x="2991368" y="5917038"/>
            <a:ext cx="321708" cy="321713"/>
          </a:xfrm>
          <a:custGeom>
            <a:avLst/>
            <a:gdLst>
              <a:gd name="connsiteX0" fmla="*/ 65088 w 130174"/>
              <a:gd name="connsiteY0" fmla="*/ 0 h 130176"/>
              <a:gd name="connsiteX1" fmla="*/ 78734 w 130174"/>
              <a:gd name="connsiteY1" fmla="*/ 51441 h 130176"/>
              <a:gd name="connsiteX2" fmla="*/ 130175 w 130174"/>
              <a:gd name="connsiteY2" fmla="*/ 65088 h 130176"/>
              <a:gd name="connsiteX3" fmla="*/ 78734 w 130174"/>
              <a:gd name="connsiteY3" fmla="*/ 78736 h 130176"/>
              <a:gd name="connsiteX4" fmla="*/ 65088 w 130174"/>
              <a:gd name="connsiteY4" fmla="*/ 130176 h 130176"/>
              <a:gd name="connsiteX5" fmla="*/ 51441 w 130174"/>
              <a:gd name="connsiteY5" fmla="*/ 78736 h 130176"/>
              <a:gd name="connsiteX6" fmla="*/ 0 w 130174"/>
              <a:gd name="connsiteY6" fmla="*/ 65088 h 130176"/>
              <a:gd name="connsiteX7" fmla="*/ 51441 w 130174"/>
              <a:gd name="connsiteY7" fmla="*/ 51441 h 130176"/>
              <a:gd name="connsiteX8" fmla="*/ 65088 w 130174"/>
              <a:gd name="connsiteY8" fmla="*/ 0 h 1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174" h="130176">
                <a:moveTo>
                  <a:pt x="65088" y="0"/>
                </a:moveTo>
                <a:lnTo>
                  <a:pt x="78734" y="51441"/>
                </a:lnTo>
                <a:lnTo>
                  <a:pt x="130175" y="65088"/>
                </a:lnTo>
                <a:lnTo>
                  <a:pt x="78734" y="78736"/>
                </a:lnTo>
                <a:lnTo>
                  <a:pt x="65088" y="130176"/>
                </a:lnTo>
                <a:lnTo>
                  <a:pt x="51441" y="78736"/>
                </a:lnTo>
                <a:lnTo>
                  <a:pt x="0" y="65088"/>
                </a:lnTo>
                <a:lnTo>
                  <a:pt x="51441" y="51441"/>
                </a:lnTo>
                <a:lnTo>
                  <a:pt x="65088" y="0"/>
                </a:lnTo>
                <a:close/>
              </a:path>
            </a:pathLst>
          </a:custGeom>
          <a:solidFill>
            <a:schemeClr val="tx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515" name="Vrije vorm: vorm 1514">
            <a:extLst>
              <a:ext uri="{FF2B5EF4-FFF2-40B4-BE49-F238E27FC236}">
                <a16:creationId xmlns:a16="http://schemas.microsoft.com/office/drawing/2014/main" id="{442DF9B2-BED9-7758-BC54-F4F75E431B4B}"/>
              </a:ext>
            </a:extLst>
          </p:cNvPr>
          <p:cNvSpPr/>
          <p:nvPr/>
        </p:nvSpPr>
        <p:spPr>
          <a:xfrm>
            <a:off x="8827303" y="5914958"/>
            <a:ext cx="321708" cy="321713"/>
          </a:xfrm>
          <a:custGeom>
            <a:avLst/>
            <a:gdLst>
              <a:gd name="connsiteX0" fmla="*/ 65088 w 130174"/>
              <a:gd name="connsiteY0" fmla="*/ 0 h 130176"/>
              <a:gd name="connsiteX1" fmla="*/ 78734 w 130174"/>
              <a:gd name="connsiteY1" fmla="*/ 51441 h 130176"/>
              <a:gd name="connsiteX2" fmla="*/ 130175 w 130174"/>
              <a:gd name="connsiteY2" fmla="*/ 65088 h 130176"/>
              <a:gd name="connsiteX3" fmla="*/ 78734 w 130174"/>
              <a:gd name="connsiteY3" fmla="*/ 78736 h 130176"/>
              <a:gd name="connsiteX4" fmla="*/ 65088 w 130174"/>
              <a:gd name="connsiteY4" fmla="*/ 130176 h 130176"/>
              <a:gd name="connsiteX5" fmla="*/ 51441 w 130174"/>
              <a:gd name="connsiteY5" fmla="*/ 78736 h 130176"/>
              <a:gd name="connsiteX6" fmla="*/ 0 w 130174"/>
              <a:gd name="connsiteY6" fmla="*/ 65088 h 130176"/>
              <a:gd name="connsiteX7" fmla="*/ 51441 w 130174"/>
              <a:gd name="connsiteY7" fmla="*/ 51441 h 130176"/>
              <a:gd name="connsiteX8" fmla="*/ 65088 w 130174"/>
              <a:gd name="connsiteY8" fmla="*/ 0 h 1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174" h="130176">
                <a:moveTo>
                  <a:pt x="65088" y="0"/>
                </a:moveTo>
                <a:lnTo>
                  <a:pt x="78734" y="51441"/>
                </a:lnTo>
                <a:lnTo>
                  <a:pt x="130175" y="65088"/>
                </a:lnTo>
                <a:lnTo>
                  <a:pt x="78734" y="78736"/>
                </a:lnTo>
                <a:lnTo>
                  <a:pt x="65088" y="130176"/>
                </a:lnTo>
                <a:lnTo>
                  <a:pt x="51441" y="78736"/>
                </a:lnTo>
                <a:lnTo>
                  <a:pt x="0" y="65088"/>
                </a:lnTo>
                <a:lnTo>
                  <a:pt x="51441" y="51441"/>
                </a:lnTo>
                <a:lnTo>
                  <a:pt x="65088" y="0"/>
                </a:lnTo>
                <a:close/>
              </a:path>
            </a:pathLst>
          </a:custGeom>
          <a:solidFill>
            <a:schemeClr val="tx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520" name="Afbeelding 1519">
            <a:extLst>
              <a:ext uri="{FF2B5EF4-FFF2-40B4-BE49-F238E27FC236}">
                <a16:creationId xmlns:a16="http://schemas.microsoft.com/office/drawing/2014/main" id="{45786DE3-CAA9-7EDD-18D4-6D3166C68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15" y="5737328"/>
            <a:ext cx="662882" cy="830893"/>
          </a:xfrm>
          <a:prstGeom prst="rect">
            <a:avLst/>
          </a:prstGeom>
        </p:spPr>
      </p:pic>
      <p:pic>
        <p:nvPicPr>
          <p:cNvPr id="1521" name="Graphic 1520">
            <a:extLst>
              <a:ext uri="{FF2B5EF4-FFF2-40B4-BE49-F238E27FC236}">
                <a16:creationId xmlns:a16="http://schemas.microsoft.com/office/drawing/2014/main" id="{C3B5B5F2-DDBA-91D3-2E94-155C17B0E9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19176">
            <a:off x="9978067" y="4868957"/>
            <a:ext cx="642622" cy="744892"/>
          </a:xfrm>
          <a:prstGeom prst="rect">
            <a:avLst/>
          </a:prstGeom>
        </p:spPr>
      </p:pic>
      <p:pic>
        <p:nvPicPr>
          <p:cNvPr id="1522" name="Graphic 1521">
            <a:extLst>
              <a:ext uri="{FF2B5EF4-FFF2-40B4-BE49-F238E27FC236}">
                <a16:creationId xmlns:a16="http://schemas.microsoft.com/office/drawing/2014/main" id="{AFD0F629-2C44-2DED-A3A4-0FA2F200F7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882336">
            <a:off x="10950316" y="379980"/>
            <a:ext cx="564393" cy="738053"/>
          </a:xfrm>
          <a:prstGeom prst="rect">
            <a:avLst/>
          </a:prstGeom>
        </p:spPr>
      </p:pic>
      <p:pic>
        <p:nvPicPr>
          <p:cNvPr id="1523" name="Graphic 1522">
            <a:extLst>
              <a:ext uri="{FF2B5EF4-FFF2-40B4-BE49-F238E27FC236}">
                <a16:creationId xmlns:a16="http://schemas.microsoft.com/office/drawing/2014/main" id="{14E45652-8911-2A7A-BC94-81F3E5A13D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8851491">
            <a:off x="657863" y="583320"/>
            <a:ext cx="685393" cy="523824"/>
          </a:xfrm>
          <a:prstGeom prst="rect">
            <a:avLst/>
          </a:prstGeom>
        </p:spPr>
      </p:pic>
      <p:sp>
        <p:nvSpPr>
          <p:cNvPr id="163" name="Vrije vorm: vorm 162">
            <a:extLst>
              <a:ext uri="{FF2B5EF4-FFF2-40B4-BE49-F238E27FC236}">
                <a16:creationId xmlns:a16="http://schemas.microsoft.com/office/drawing/2014/main" id="{F2D8243E-DBC0-6F7D-CBE0-ECD1D8FF1C57}"/>
              </a:ext>
            </a:extLst>
          </p:cNvPr>
          <p:cNvSpPr/>
          <p:nvPr/>
        </p:nvSpPr>
        <p:spPr>
          <a:xfrm>
            <a:off x="15174" y="15178"/>
            <a:ext cx="12161647" cy="198582"/>
          </a:xfrm>
          <a:custGeom>
            <a:avLst/>
            <a:gdLst>
              <a:gd name="connsiteX0" fmla="*/ 0 w 12161647"/>
              <a:gd name="connsiteY0" fmla="*/ 0 h 212479"/>
              <a:gd name="connsiteX1" fmla="*/ 12161647 w 12161647"/>
              <a:gd name="connsiteY1" fmla="*/ 0 h 212479"/>
              <a:gd name="connsiteX2" fmla="*/ 12161647 w 12161647"/>
              <a:gd name="connsiteY2" fmla="*/ 212480 h 212479"/>
              <a:gd name="connsiteX3" fmla="*/ 0 w 12161647"/>
              <a:gd name="connsiteY3" fmla="*/ 212480 h 21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61647" h="212479">
                <a:moveTo>
                  <a:pt x="0" y="0"/>
                </a:moveTo>
                <a:lnTo>
                  <a:pt x="12161647" y="0"/>
                </a:lnTo>
                <a:lnTo>
                  <a:pt x="12161647" y="212480"/>
                </a:lnTo>
                <a:lnTo>
                  <a:pt x="0" y="212480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4" name="Vrije vorm: vorm 163">
            <a:extLst>
              <a:ext uri="{FF2B5EF4-FFF2-40B4-BE49-F238E27FC236}">
                <a16:creationId xmlns:a16="http://schemas.microsoft.com/office/drawing/2014/main" id="{C0E45662-3A59-D01C-50C4-186316023EDD}"/>
              </a:ext>
            </a:extLst>
          </p:cNvPr>
          <p:cNvSpPr/>
          <p:nvPr/>
        </p:nvSpPr>
        <p:spPr>
          <a:xfrm>
            <a:off x="204745" y="0"/>
            <a:ext cx="11770960" cy="240879"/>
          </a:xfrm>
          <a:custGeom>
            <a:avLst/>
            <a:gdLst>
              <a:gd name="connsiteX0" fmla="*/ 30355 w 12192000"/>
              <a:gd name="connsiteY0" fmla="*/ 30353 h 242833"/>
              <a:gd name="connsiteX1" fmla="*/ 12161647 w 12192000"/>
              <a:gd name="connsiteY1" fmla="*/ 30356 h 242833"/>
              <a:gd name="connsiteX2" fmla="*/ 12161647 w 12192000"/>
              <a:gd name="connsiteY2" fmla="*/ 212480 h 242833"/>
              <a:gd name="connsiteX3" fmla="*/ 30355 w 12192000"/>
              <a:gd name="connsiteY3" fmla="*/ 212477 h 242833"/>
              <a:gd name="connsiteX4" fmla="*/ 30355 w 12192000"/>
              <a:gd name="connsiteY4" fmla="*/ 30353 h 242833"/>
              <a:gd name="connsiteX5" fmla="*/ 0 w 12192000"/>
              <a:gd name="connsiteY5" fmla="*/ 0 h 242833"/>
              <a:gd name="connsiteX6" fmla="*/ 0 w 12192000"/>
              <a:gd name="connsiteY6" fmla="*/ 242830 h 242833"/>
              <a:gd name="connsiteX7" fmla="*/ 12192000 w 12192000"/>
              <a:gd name="connsiteY7" fmla="*/ 242833 h 242833"/>
              <a:gd name="connsiteX8" fmla="*/ 12192000 w 12192000"/>
              <a:gd name="connsiteY8" fmla="*/ 3 h 242833"/>
              <a:gd name="connsiteX9" fmla="*/ 0 w 12192000"/>
              <a:gd name="connsiteY9" fmla="*/ 0 h 242833"/>
              <a:gd name="connsiteX10" fmla="*/ 0 w 12192000"/>
              <a:gd name="connsiteY10" fmla="*/ 0 h 24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242833">
                <a:moveTo>
                  <a:pt x="30355" y="30353"/>
                </a:moveTo>
                <a:lnTo>
                  <a:pt x="12161647" y="30356"/>
                </a:lnTo>
                <a:lnTo>
                  <a:pt x="12161647" y="212480"/>
                </a:lnTo>
                <a:lnTo>
                  <a:pt x="30355" y="212477"/>
                </a:lnTo>
                <a:lnTo>
                  <a:pt x="30355" y="30353"/>
                </a:lnTo>
                <a:moveTo>
                  <a:pt x="0" y="0"/>
                </a:moveTo>
                <a:lnTo>
                  <a:pt x="0" y="242830"/>
                </a:lnTo>
                <a:lnTo>
                  <a:pt x="12192000" y="242833"/>
                </a:lnTo>
                <a:lnTo>
                  <a:pt x="12192000" y="3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5" name="Vrije vorm: vorm 164">
            <a:extLst>
              <a:ext uri="{FF2B5EF4-FFF2-40B4-BE49-F238E27FC236}">
                <a16:creationId xmlns:a16="http://schemas.microsoft.com/office/drawing/2014/main" id="{A79EEC52-4DA9-F63C-8034-3A1E84F44F33}"/>
              </a:ext>
            </a:extLst>
          </p:cNvPr>
          <p:cNvSpPr/>
          <p:nvPr/>
        </p:nvSpPr>
        <p:spPr>
          <a:xfrm>
            <a:off x="15174" y="6630352"/>
            <a:ext cx="12161647" cy="212483"/>
          </a:xfrm>
          <a:custGeom>
            <a:avLst/>
            <a:gdLst>
              <a:gd name="connsiteX0" fmla="*/ 0 w 12161647"/>
              <a:gd name="connsiteY0" fmla="*/ 0 h 212483"/>
              <a:gd name="connsiteX1" fmla="*/ 12161647 w 12161647"/>
              <a:gd name="connsiteY1" fmla="*/ 0 h 212483"/>
              <a:gd name="connsiteX2" fmla="*/ 12161647 w 12161647"/>
              <a:gd name="connsiteY2" fmla="*/ 212483 h 212483"/>
              <a:gd name="connsiteX3" fmla="*/ 0 w 12161647"/>
              <a:gd name="connsiteY3" fmla="*/ 212483 h 21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61647" h="212483">
                <a:moveTo>
                  <a:pt x="0" y="0"/>
                </a:moveTo>
                <a:lnTo>
                  <a:pt x="12161647" y="0"/>
                </a:lnTo>
                <a:lnTo>
                  <a:pt x="12161647" y="212483"/>
                </a:lnTo>
                <a:lnTo>
                  <a:pt x="0" y="212483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6" name="Vrije vorm: vorm 165">
            <a:extLst>
              <a:ext uri="{FF2B5EF4-FFF2-40B4-BE49-F238E27FC236}">
                <a16:creationId xmlns:a16="http://schemas.microsoft.com/office/drawing/2014/main" id="{A2FC6B85-D5BB-402D-C713-5FD0552969EB}"/>
              </a:ext>
            </a:extLst>
          </p:cNvPr>
          <p:cNvSpPr/>
          <p:nvPr/>
        </p:nvSpPr>
        <p:spPr>
          <a:xfrm>
            <a:off x="0" y="6613663"/>
            <a:ext cx="12192000" cy="242823"/>
          </a:xfrm>
          <a:custGeom>
            <a:avLst/>
            <a:gdLst>
              <a:gd name="connsiteX0" fmla="*/ 12161647 w 12192000"/>
              <a:gd name="connsiteY0" fmla="*/ 30353 h 242823"/>
              <a:gd name="connsiteX1" fmla="*/ 12161647 w 12192000"/>
              <a:gd name="connsiteY1" fmla="*/ 212471 h 242823"/>
              <a:gd name="connsiteX2" fmla="*/ 30355 w 12192000"/>
              <a:gd name="connsiteY2" fmla="*/ 212471 h 242823"/>
              <a:gd name="connsiteX3" fmla="*/ 30355 w 12192000"/>
              <a:gd name="connsiteY3" fmla="*/ 30353 h 242823"/>
              <a:gd name="connsiteX4" fmla="*/ 12161647 w 12192000"/>
              <a:gd name="connsiteY4" fmla="*/ 30353 h 242823"/>
              <a:gd name="connsiteX5" fmla="*/ 12192000 w 12192000"/>
              <a:gd name="connsiteY5" fmla="*/ 0 h 242823"/>
              <a:gd name="connsiteX6" fmla="*/ 0 w 12192000"/>
              <a:gd name="connsiteY6" fmla="*/ 0 h 242823"/>
              <a:gd name="connsiteX7" fmla="*/ 0 w 12192000"/>
              <a:gd name="connsiteY7" fmla="*/ 242824 h 242823"/>
              <a:gd name="connsiteX8" fmla="*/ 12192000 w 12192000"/>
              <a:gd name="connsiteY8" fmla="*/ 242824 h 242823"/>
              <a:gd name="connsiteX9" fmla="*/ 12192000 w 12192000"/>
              <a:gd name="connsiteY9" fmla="*/ 0 h 242823"/>
              <a:gd name="connsiteX10" fmla="*/ 12192000 w 12192000"/>
              <a:gd name="connsiteY10" fmla="*/ 0 h 2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242823">
                <a:moveTo>
                  <a:pt x="12161647" y="30353"/>
                </a:moveTo>
                <a:lnTo>
                  <a:pt x="12161647" y="212471"/>
                </a:lnTo>
                <a:lnTo>
                  <a:pt x="30355" y="212471"/>
                </a:lnTo>
                <a:lnTo>
                  <a:pt x="30355" y="30353"/>
                </a:lnTo>
                <a:lnTo>
                  <a:pt x="12161647" y="30353"/>
                </a:lnTo>
                <a:moveTo>
                  <a:pt x="12192000" y="0"/>
                </a:moveTo>
                <a:lnTo>
                  <a:pt x="0" y="0"/>
                </a:lnTo>
                <a:lnTo>
                  <a:pt x="0" y="242824"/>
                </a:lnTo>
                <a:lnTo>
                  <a:pt x="12192000" y="242824"/>
                </a:lnTo>
                <a:lnTo>
                  <a:pt x="12192000" y="0"/>
                </a:lnTo>
                <a:lnTo>
                  <a:pt x="1219200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7" name="Vrije vorm: vorm 166">
            <a:extLst>
              <a:ext uri="{FF2B5EF4-FFF2-40B4-BE49-F238E27FC236}">
                <a16:creationId xmlns:a16="http://schemas.microsoft.com/office/drawing/2014/main" id="{72A7FBAA-1CA0-B71C-3EA0-2F85DB63F799}"/>
              </a:ext>
            </a:extLst>
          </p:cNvPr>
          <p:cNvSpPr/>
          <p:nvPr/>
        </p:nvSpPr>
        <p:spPr>
          <a:xfrm>
            <a:off x="15174" y="214656"/>
            <a:ext cx="212483" cy="6452552"/>
          </a:xfrm>
          <a:custGeom>
            <a:avLst/>
            <a:gdLst>
              <a:gd name="connsiteX0" fmla="*/ 0 w 212483"/>
              <a:gd name="connsiteY0" fmla="*/ 0 h 6452552"/>
              <a:gd name="connsiteX1" fmla="*/ 212483 w 212483"/>
              <a:gd name="connsiteY1" fmla="*/ 0 h 6452552"/>
              <a:gd name="connsiteX2" fmla="*/ 212483 w 212483"/>
              <a:gd name="connsiteY2" fmla="*/ 6452553 h 6452552"/>
              <a:gd name="connsiteX3" fmla="*/ 0 w 212483"/>
              <a:gd name="connsiteY3" fmla="*/ 6452553 h 645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483" h="6452552">
                <a:moveTo>
                  <a:pt x="0" y="0"/>
                </a:moveTo>
                <a:lnTo>
                  <a:pt x="212483" y="0"/>
                </a:lnTo>
                <a:lnTo>
                  <a:pt x="212483" y="6452553"/>
                </a:lnTo>
                <a:lnTo>
                  <a:pt x="0" y="6452553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8" name="Vrije vorm: vorm 167">
            <a:extLst>
              <a:ext uri="{FF2B5EF4-FFF2-40B4-BE49-F238E27FC236}">
                <a16:creationId xmlns:a16="http://schemas.microsoft.com/office/drawing/2014/main" id="{E0A8AB5B-6BBD-3168-8FE2-07F68736CB21}"/>
              </a:ext>
            </a:extLst>
          </p:cNvPr>
          <p:cNvSpPr/>
          <p:nvPr/>
        </p:nvSpPr>
        <p:spPr>
          <a:xfrm>
            <a:off x="0" y="-1"/>
            <a:ext cx="234049" cy="6842823"/>
          </a:xfrm>
          <a:custGeom>
            <a:avLst/>
            <a:gdLst>
              <a:gd name="connsiteX0" fmla="*/ 212477 w 242831"/>
              <a:gd name="connsiteY0" fmla="*/ 30354 h 6482944"/>
              <a:gd name="connsiteX1" fmla="*/ 212477 w 242831"/>
              <a:gd name="connsiteY1" fmla="*/ 6452592 h 6482944"/>
              <a:gd name="connsiteX2" fmla="*/ 30355 w 242831"/>
              <a:gd name="connsiteY2" fmla="*/ 6452592 h 6482944"/>
              <a:gd name="connsiteX3" fmla="*/ 30355 w 242831"/>
              <a:gd name="connsiteY3" fmla="*/ 30354 h 6482944"/>
              <a:gd name="connsiteX4" fmla="*/ 212477 w 242831"/>
              <a:gd name="connsiteY4" fmla="*/ 30354 h 6482944"/>
              <a:gd name="connsiteX5" fmla="*/ 242832 w 242831"/>
              <a:gd name="connsiteY5" fmla="*/ 0 h 6482944"/>
              <a:gd name="connsiteX6" fmla="*/ 0 w 242831"/>
              <a:gd name="connsiteY6" fmla="*/ 0 h 6482944"/>
              <a:gd name="connsiteX7" fmla="*/ 0 w 242831"/>
              <a:gd name="connsiteY7" fmla="*/ 6482945 h 6482944"/>
              <a:gd name="connsiteX8" fmla="*/ 242832 w 242831"/>
              <a:gd name="connsiteY8" fmla="*/ 6482945 h 6482944"/>
              <a:gd name="connsiteX9" fmla="*/ 242832 w 242831"/>
              <a:gd name="connsiteY9" fmla="*/ 0 h 6482944"/>
              <a:gd name="connsiteX10" fmla="*/ 242832 w 242831"/>
              <a:gd name="connsiteY10" fmla="*/ 0 h 648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831" h="6482944">
                <a:moveTo>
                  <a:pt x="212477" y="30354"/>
                </a:moveTo>
                <a:lnTo>
                  <a:pt x="212477" y="6452592"/>
                </a:lnTo>
                <a:lnTo>
                  <a:pt x="30355" y="6452592"/>
                </a:lnTo>
                <a:lnTo>
                  <a:pt x="30355" y="30354"/>
                </a:lnTo>
                <a:lnTo>
                  <a:pt x="212477" y="30354"/>
                </a:lnTo>
                <a:moveTo>
                  <a:pt x="242832" y="0"/>
                </a:moveTo>
                <a:lnTo>
                  <a:pt x="0" y="0"/>
                </a:lnTo>
                <a:lnTo>
                  <a:pt x="0" y="6482945"/>
                </a:lnTo>
                <a:lnTo>
                  <a:pt x="242832" y="6482945"/>
                </a:lnTo>
                <a:lnTo>
                  <a:pt x="242832" y="0"/>
                </a:lnTo>
                <a:lnTo>
                  <a:pt x="242832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9" name="Vrije vorm: vorm 168">
            <a:extLst>
              <a:ext uri="{FF2B5EF4-FFF2-40B4-BE49-F238E27FC236}">
                <a16:creationId xmlns:a16="http://schemas.microsoft.com/office/drawing/2014/main" id="{8D708C47-872D-2A99-838D-9C2DD4F6972F}"/>
              </a:ext>
            </a:extLst>
          </p:cNvPr>
          <p:cNvSpPr/>
          <p:nvPr/>
        </p:nvSpPr>
        <p:spPr>
          <a:xfrm>
            <a:off x="11964352" y="15177"/>
            <a:ext cx="212483" cy="6827647"/>
          </a:xfrm>
          <a:custGeom>
            <a:avLst/>
            <a:gdLst>
              <a:gd name="connsiteX0" fmla="*/ 0 w 212483"/>
              <a:gd name="connsiteY0" fmla="*/ 0 h 6827647"/>
              <a:gd name="connsiteX1" fmla="*/ 212483 w 212483"/>
              <a:gd name="connsiteY1" fmla="*/ 0 h 6827647"/>
              <a:gd name="connsiteX2" fmla="*/ 212483 w 212483"/>
              <a:gd name="connsiteY2" fmla="*/ 6827647 h 6827647"/>
              <a:gd name="connsiteX3" fmla="*/ 0 w 212483"/>
              <a:gd name="connsiteY3" fmla="*/ 6827647 h 6827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483" h="6827647">
                <a:moveTo>
                  <a:pt x="0" y="0"/>
                </a:moveTo>
                <a:lnTo>
                  <a:pt x="212483" y="0"/>
                </a:lnTo>
                <a:lnTo>
                  <a:pt x="212483" y="6827647"/>
                </a:lnTo>
                <a:lnTo>
                  <a:pt x="0" y="6827647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0" name="Vrije vorm: vorm 169">
            <a:extLst>
              <a:ext uri="{FF2B5EF4-FFF2-40B4-BE49-F238E27FC236}">
                <a16:creationId xmlns:a16="http://schemas.microsoft.com/office/drawing/2014/main" id="{04F39BEB-0BD0-4626-39AA-080BD12A6AFF}"/>
              </a:ext>
            </a:extLst>
          </p:cNvPr>
          <p:cNvSpPr/>
          <p:nvPr/>
        </p:nvSpPr>
        <p:spPr>
          <a:xfrm>
            <a:off x="11949176" y="1"/>
            <a:ext cx="242823" cy="6857998"/>
          </a:xfrm>
          <a:custGeom>
            <a:avLst/>
            <a:gdLst>
              <a:gd name="connsiteX0" fmla="*/ 212471 w 242823"/>
              <a:gd name="connsiteY0" fmla="*/ 30354 h 6857998"/>
              <a:gd name="connsiteX1" fmla="*/ 212471 w 242823"/>
              <a:gd name="connsiteY1" fmla="*/ 6827646 h 6857998"/>
              <a:gd name="connsiteX2" fmla="*/ 30353 w 242823"/>
              <a:gd name="connsiteY2" fmla="*/ 6827646 h 6857998"/>
              <a:gd name="connsiteX3" fmla="*/ 30353 w 242823"/>
              <a:gd name="connsiteY3" fmla="*/ 30354 h 6857998"/>
              <a:gd name="connsiteX4" fmla="*/ 212471 w 242823"/>
              <a:gd name="connsiteY4" fmla="*/ 30354 h 6857998"/>
              <a:gd name="connsiteX5" fmla="*/ 242824 w 242823"/>
              <a:gd name="connsiteY5" fmla="*/ 0 h 6857998"/>
              <a:gd name="connsiteX6" fmla="*/ 0 w 242823"/>
              <a:gd name="connsiteY6" fmla="*/ 0 h 6857998"/>
              <a:gd name="connsiteX7" fmla="*/ 0 w 242823"/>
              <a:gd name="connsiteY7" fmla="*/ 6857999 h 6857998"/>
              <a:gd name="connsiteX8" fmla="*/ 242824 w 242823"/>
              <a:gd name="connsiteY8" fmla="*/ 6857999 h 6857998"/>
              <a:gd name="connsiteX9" fmla="*/ 242824 w 242823"/>
              <a:gd name="connsiteY9" fmla="*/ 0 h 6857998"/>
              <a:gd name="connsiteX10" fmla="*/ 242824 w 242823"/>
              <a:gd name="connsiteY10" fmla="*/ 0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823" h="6857998">
                <a:moveTo>
                  <a:pt x="212471" y="30354"/>
                </a:moveTo>
                <a:lnTo>
                  <a:pt x="212471" y="6827646"/>
                </a:lnTo>
                <a:lnTo>
                  <a:pt x="30353" y="6827646"/>
                </a:lnTo>
                <a:lnTo>
                  <a:pt x="30353" y="30354"/>
                </a:lnTo>
                <a:lnTo>
                  <a:pt x="212471" y="30354"/>
                </a:lnTo>
                <a:moveTo>
                  <a:pt x="242824" y="0"/>
                </a:moveTo>
                <a:lnTo>
                  <a:pt x="0" y="0"/>
                </a:lnTo>
                <a:lnTo>
                  <a:pt x="0" y="6857999"/>
                </a:lnTo>
                <a:lnTo>
                  <a:pt x="242824" y="6857999"/>
                </a:lnTo>
                <a:lnTo>
                  <a:pt x="242824" y="0"/>
                </a:lnTo>
                <a:lnTo>
                  <a:pt x="242824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171" name="Groep 170">
            <a:extLst>
              <a:ext uri="{FF2B5EF4-FFF2-40B4-BE49-F238E27FC236}">
                <a16:creationId xmlns:a16="http://schemas.microsoft.com/office/drawing/2014/main" id="{D39B7E1E-2474-972C-1612-23E521958BA4}"/>
              </a:ext>
            </a:extLst>
          </p:cNvPr>
          <p:cNvGrpSpPr/>
          <p:nvPr/>
        </p:nvGrpSpPr>
        <p:grpSpPr>
          <a:xfrm>
            <a:off x="425486" y="56327"/>
            <a:ext cx="11341000" cy="130178"/>
            <a:chOff x="425486" y="56327"/>
            <a:chExt cx="11341000" cy="130178"/>
          </a:xfrm>
          <a:solidFill>
            <a:srgbClr val="EBEB7D"/>
          </a:solidFill>
        </p:grpSpPr>
        <p:sp>
          <p:nvSpPr>
            <p:cNvPr id="172" name="Vrije vorm: vorm 171">
              <a:extLst>
                <a:ext uri="{FF2B5EF4-FFF2-40B4-BE49-F238E27FC236}">
                  <a16:creationId xmlns:a16="http://schemas.microsoft.com/office/drawing/2014/main" id="{C9AD01C2-6CD2-8411-6858-5D3EE97D5F36}"/>
                </a:ext>
              </a:extLst>
            </p:cNvPr>
            <p:cNvSpPr/>
            <p:nvPr/>
          </p:nvSpPr>
          <p:spPr>
            <a:xfrm>
              <a:off x="425486" y="56327"/>
              <a:ext cx="130176" cy="130176"/>
            </a:xfrm>
            <a:custGeom>
              <a:avLst/>
              <a:gdLst>
                <a:gd name="connsiteX0" fmla="*/ 65089 w 130176"/>
                <a:gd name="connsiteY0" fmla="*/ 0 h 130176"/>
                <a:gd name="connsiteX1" fmla="*/ 78736 w 130176"/>
                <a:gd name="connsiteY1" fmla="*/ 51441 h 130176"/>
                <a:gd name="connsiteX2" fmla="*/ 130177 w 130176"/>
                <a:gd name="connsiteY2" fmla="*/ 65088 h 130176"/>
                <a:gd name="connsiteX3" fmla="*/ 78736 w 130176"/>
                <a:gd name="connsiteY3" fmla="*/ 78735 h 130176"/>
                <a:gd name="connsiteX4" fmla="*/ 65088 w 130176"/>
                <a:gd name="connsiteY4" fmla="*/ 130176 h 130176"/>
                <a:gd name="connsiteX5" fmla="*/ 51441 w 130176"/>
                <a:gd name="connsiteY5" fmla="*/ 78735 h 130176"/>
                <a:gd name="connsiteX6" fmla="*/ 0 w 130176"/>
                <a:gd name="connsiteY6" fmla="*/ 65088 h 130176"/>
                <a:gd name="connsiteX7" fmla="*/ 51441 w 130176"/>
                <a:gd name="connsiteY7" fmla="*/ 51441 h 130176"/>
                <a:gd name="connsiteX8" fmla="*/ 65089 w 130176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6">
                  <a:moveTo>
                    <a:pt x="65089" y="0"/>
                  </a:moveTo>
                  <a:lnTo>
                    <a:pt x="78736" y="51441"/>
                  </a:lnTo>
                  <a:lnTo>
                    <a:pt x="130177" y="65088"/>
                  </a:lnTo>
                  <a:lnTo>
                    <a:pt x="78736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9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" name="Vrije vorm: vorm 172">
              <a:extLst>
                <a:ext uri="{FF2B5EF4-FFF2-40B4-BE49-F238E27FC236}">
                  <a16:creationId xmlns:a16="http://schemas.microsoft.com/office/drawing/2014/main" id="{16DE721F-2BD1-7DC5-F4FC-5AE418858679}"/>
                </a:ext>
              </a:extLst>
            </p:cNvPr>
            <p:cNvSpPr/>
            <p:nvPr/>
          </p:nvSpPr>
          <p:spPr>
            <a:xfrm>
              <a:off x="698919" y="56327"/>
              <a:ext cx="130181" cy="130176"/>
            </a:xfrm>
            <a:custGeom>
              <a:avLst/>
              <a:gdLst>
                <a:gd name="connsiteX0" fmla="*/ 65094 w 130181"/>
                <a:gd name="connsiteY0" fmla="*/ 0 h 130176"/>
                <a:gd name="connsiteX1" fmla="*/ 78740 w 130181"/>
                <a:gd name="connsiteY1" fmla="*/ 51441 h 130176"/>
                <a:gd name="connsiteX2" fmla="*/ 130181 w 130181"/>
                <a:gd name="connsiteY2" fmla="*/ 65088 h 130176"/>
                <a:gd name="connsiteX3" fmla="*/ 78740 w 130181"/>
                <a:gd name="connsiteY3" fmla="*/ 78735 h 130176"/>
                <a:gd name="connsiteX4" fmla="*/ 65094 w 130181"/>
                <a:gd name="connsiteY4" fmla="*/ 130176 h 130176"/>
                <a:gd name="connsiteX5" fmla="*/ 51441 w 130181"/>
                <a:gd name="connsiteY5" fmla="*/ 78735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94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94" y="0"/>
                  </a:moveTo>
                  <a:lnTo>
                    <a:pt x="78740" y="51441"/>
                  </a:lnTo>
                  <a:lnTo>
                    <a:pt x="130181" y="65088"/>
                  </a:lnTo>
                  <a:lnTo>
                    <a:pt x="78740" y="78735"/>
                  </a:lnTo>
                  <a:lnTo>
                    <a:pt x="65094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94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4" name="Vrije vorm: vorm 173">
              <a:extLst>
                <a:ext uri="{FF2B5EF4-FFF2-40B4-BE49-F238E27FC236}">
                  <a16:creationId xmlns:a16="http://schemas.microsoft.com/office/drawing/2014/main" id="{06137D57-6978-09D7-8F59-001D3CAE2440}"/>
                </a:ext>
              </a:extLst>
            </p:cNvPr>
            <p:cNvSpPr/>
            <p:nvPr/>
          </p:nvSpPr>
          <p:spPr>
            <a:xfrm>
              <a:off x="972356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5" name="Vrije vorm: vorm 174">
              <a:extLst>
                <a:ext uri="{FF2B5EF4-FFF2-40B4-BE49-F238E27FC236}">
                  <a16:creationId xmlns:a16="http://schemas.microsoft.com/office/drawing/2014/main" id="{A671630A-97CA-7107-0E56-F403EC68A1E9}"/>
                </a:ext>
              </a:extLst>
            </p:cNvPr>
            <p:cNvSpPr/>
            <p:nvPr/>
          </p:nvSpPr>
          <p:spPr>
            <a:xfrm>
              <a:off x="1245793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7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7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6" name="Vrije vorm: vorm 175">
              <a:extLst>
                <a:ext uri="{FF2B5EF4-FFF2-40B4-BE49-F238E27FC236}">
                  <a16:creationId xmlns:a16="http://schemas.microsoft.com/office/drawing/2014/main" id="{3FAAE34B-6D14-2C17-7559-445D10AA1F7A}"/>
                </a:ext>
              </a:extLst>
            </p:cNvPr>
            <p:cNvSpPr/>
            <p:nvPr/>
          </p:nvSpPr>
          <p:spPr>
            <a:xfrm>
              <a:off x="1519231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35 w 130175"/>
                <a:gd name="connsiteY5" fmla="*/ 78736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35" y="78736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7" name="Vrije vorm: vorm 176">
              <a:extLst>
                <a:ext uri="{FF2B5EF4-FFF2-40B4-BE49-F238E27FC236}">
                  <a16:creationId xmlns:a16="http://schemas.microsoft.com/office/drawing/2014/main" id="{E7605C33-8B29-DBF9-4ED7-8FB190B9D04E}"/>
                </a:ext>
              </a:extLst>
            </p:cNvPr>
            <p:cNvSpPr/>
            <p:nvPr/>
          </p:nvSpPr>
          <p:spPr>
            <a:xfrm>
              <a:off x="1792662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8" name="Vrije vorm: vorm 177">
              <a:extLst>
                <a:ext uri="{FF2B5EF4-FFF2-40B4-BE49-F238E27FC236}">
                  <a16:creationId xmlns:a16="http://schemas.microsoft.com/office/drawing/2014/main" id="{E35830BB-D67B-306D-0269-4C041D0069C0}"/>
                </a:ext>
              </a:extLst>
            </p:cNvPr>
            <p:cNvSpPr/>
            <p:nvPr/>
          </p:nvSpPr>
          <p:spPr>
            <a:xfrm>
              <a:off x="2066099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9" name="Vrije vorm: vorm 178">
              <a:extLst>
                <a:ext uri="{FF2B5EF4-FFF2-40B4-BE49-F238E27FC236}">
                  <a16:creationId xmlns:a16="http://schemas.microsoft.com/office/drawing/2014/main" id="{803007A1-CF56-6684-BE70-6057AEE79047}"/>
                </a:ext>
              </a:extLst>
            </p:cNvPr>
            <p:cNvSpPr/>
            <p:nvPr/>
          </p:nvSpPr>
          <p:spPr>
            <a:xfrm>
              <a:off x="2339536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0" name="Vrije vorm: vorm 179">
              <a:extLst>
                <a:ext uri="{FF2B5EF4-FFF2-40B4-BE49-F238E27FC236}">
                  <a16:creationId xmlns:a16="http://schemas.microsoft.com/office/drawing/2014/main" id="{C6F61384-9F3D-838A-1083-9BDE7F5293A3}"/>
                </a:ext>
              </a:extLst>
            </p:cNvPr>
            <p:cNvSpPr/>
            <p:nvPr/>
          </p:nvSpPr>
          <p:spPr>
            <a:xfrm>
              <a:off x="2612967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1" name="Vrije vorm: vorm 180">
              <a:extLst>
                <a:ext uri="{FF2B5EF4-FFF2-40B4-BE49-F238E27FC236}">
                  <a16:creationId xmlns:a16="http://schemas.microsoft.com/office/drawing/2014/main" id="{E327B7A6-D23A-0BAD-CF89-1CAE809DC0E4}"/>
                </a:ext>
              </a:extLst>
            </p:cNvPr>
            <p:cNvSpPr/>
            <p:nvPr/>
          </p:nvSpPr>
          <p:spPr>
            <a:xfrm>
              <a:off x="2886405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2" name="Vrije vorm: vorm 181">
              <a:extLst>
                <a:ext uri="{FF2B5EF4-FFF2-40B4-BE49-F238E27FC236}">
                  <a16:creationId xmlns:a16="http://schemas.microsoft.com/office/drawing/2014/main" id="{3B3BC06E-958F-27D7-B6C5-66EF9E77469A}"/>
                </a:ext>
              </a:extLst>
            </p:cNvPr>
            <p:cNvSpPr/>
            <p:nvPr/>
          </p:nvSpPr>
          <p:spPr>
            <a:xfrm>
              <a:off x="3159842" y="56328"/>
              <a:ext cx="130174" cy="130176"/>
            </a:xfrm>
            <a:custGeom>
              <a:avLst/>
              <a:gdLst>
                <a:gd name="connsiteX0" fmla="*/ 65088 w 130174"/>
                <a:gd name="connsiteY0" fmla="*/ 0 h 130176"/>
                <a:gd name="connsiteX1" fmla="*/ 78734 w 130174"/>
                <a:gd name="connsiteY1" fmla="*/ 51441 h 130176"/>
                <a:gd name="connsiteX2" fmla="*/ 130175 w 130174"/>
                <a:gd name="connsiteY2" fmla="*/ 65088 h 130176"/>
                <a:gd name="connsiteX3" fmla="*/ 78734 w 130174"/>
                <a:gd name="connsiteY3" fmla="*/ 78736 h 130176"/>
                <a:gd name="connsiteX4" fmla="*/ 65088 w 130174"/>
                <a:gd name="connsiteY4" fmla="*/ 130176 h 130176"/>
                <a:gd name="connsiteX5" fmla="*/ 51441 w 130174"/>
                <a:gd name="connsiteY5" fmla="*/ 78736 h 130176"/>
                <a:gd name="connsiteX6" fmla="*/ 0 w 130174"/>
                <a:gd name="connsiteY6" fmla="*/ 65088 h 130176"/>
                <a:gd name="connsiteX7" fmla="*/ 51441 w 130174"/>
                <a:gd name="connsiteY7" fmla="*/ 51441 h 130176"/>
                <a:gd name="connsiteX8" fmla="*/ 65088 w 130174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3" name="Vrije vorm: vorm 182">
              <a:extLst>
                <a:ext uri="{FF2B5EF4-FFF2-40B4-BE49-F238E27FC236}">
                  <a16:creationId xmlns:a16="http://schemas.microsoft.com/office/drawing/2014/main" id="{80580C34-E9A5-9B7D-6EF6-E82F087133C4}"/>
                </a:ext>
              </a:extLst>
            </p:cNvPr>
            <p:cNvSpPr/>
            <p:nvPr/>
          </p:nvSpPr>
          <p:spPr>
            <a:xfrm>
              <a:off x="3433273" y="56328"/>
              <a:ext cx="130181" cy="130176"/>
            </a:xfrm>
            <a:custGeom>
              <a:avLst/>
              <a:gdLst>
                <a:gd name="connsiteX0" fmla="*/ 65088 w 130181"/>
                <a:gd name="connsiteY0" fmla="*/ 0 h 130176"/>
                <a:gd name="connsiteX1" fmla="*/ 78740 w 130181"/>
                <a:gd name="connsiteY1" fmla="*/ 51441 h 130176"/>
                <a:gd name="connsiteX2" fmla="*/ 130182 w 130181"/>
                <a:gd name="connsiteY2" fmla="*/ 65088 h 130176"/>
                <a:gd name="connsiteX3" fmla="*/ 78740 w 130181"/>
                <a:gd name="connsiteY3" fmla="*/ 78736 h 130176"/>
                <a:gd name="connsiteX4" fmla="*/ 65088 w 130181"/>
                <a:gd name="connsiteY4" fmla="*/ 130176 h 130176"/>
                <a:gd name="connsiteX5" fmla="*/ 51441 w 130181"/>
                <a:gd name="connsiteY5" fmla="*/ 78736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88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82" y="65088"/>
                  </a:lnTo>
                  <a:lnTo>
                    <a:pt x="78740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4" name="Vrije vorm: vorm 183">
              <a:extLst>
                <a:ext uri="{FF2B5EF4-FFF2-40B4-BE49-F238E27FC236}">
                  <a16:creationId xmlns:a16="http://schemas.microsoft.com/office/drawing/2014/main" id="{BA715DA4-A7DF-0C92-95A1-3104FF30D8E6}"/>
                </a:ext>
              </a:extLst>
            </p:cNvPr>
            <p:cNvSpPr/>
            <p:nvPr/>
          </p:nvSpPr>
          <p:spPr>
            <a:xfrm>
              <a:off x="3706710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5" name="Vrije vorm: vorm 184">
              <a:extLst>
                <a:ext uri="{FF2B5EF4-FFF2-40B4-BE49-F238E27FC236}">
                  <a16:creationId xmlns:a16="http://schemas.microsoft.com/office/drawing/2014/main" id="{6E11308F-8996-006D-3AC0-0CD3BDD3D82E}"/>
                </a:ext>
              </a:extLst>
            </p:cNvPr>
            <p:cNvSpPr/>
            <p:nvPr/>
          </p:nvSpPr>
          <p:spPr>
            <a:xfrm>
              <a:off x="3980148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6" name="Vrije vorm: vorm 185">
              <a:extLst>
                <a:ext uri="{FF2B5EF4-FFF2-40B4-BE49-F238E27FC236}">
                  <a16:creationId xmlns:a16="http://schemas.microsoft.com/office/drawing/2014/main" id="{C1A365F6-A090-A331-301C-700D7D1A16F4}"/>
                </a:ext>
              </a:extLst>
            </p:cNvPr>
            <p:cNvSpPr/>
            <p:nvPr/>
          </p:nvSpPr>
          <p:spPr>
            <a:xfrm>
              <a:off x="4253579" y="56328"/>
              <a:ext cx="130181" cy="130176"/>
            </a:xfrm>
            <a:custGeom>
              <a:avLst/>
              <a:gdLst>
                <a:gd name="connsiteX0" fmla="*/ 65094 w 130181"/>
                <a:gd name="connsiteY0" fmla="*/ 0 h 130176"/>
                <a:gd name="connsiteX1" fmla="*/ 78740 w 130181"/>
                <a:gd name="connsiteY1" fmla="*/ 51441 h 130176"/>
                <a:gd name="connsiteX2" fmla="*/ 130182 w 130181"/>
                <a:gd name="connsiteY2" fmla="*/ 65088 h 130176"/>
                <a:gd name="connsiteX3" fmla="*/ 78740 w 130181"/>
                <a:gd name="connsiteY3" fmla="*/ 78735 h 130176"/>
                <a:gd name="connsiteX4" fmla="*/ 65094 w 130181"/>
                <a:gd name="connsiteY4" fmla="*/ 130176 h 130176"/>
                <a:gd name="connsiteX5" fmla="*/ 51441 w 130181"/>
                <a:gd name="connsiteY5" fmla="*/ 78735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94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94" y="0"/>
                  </a:moveTo>
                  <a:lnTo>
                    <a:pt x="78740" y="51441"/>
                  </a:lnTo>
                  <a:lnTo>
                    <a:pt x="130182" y="65088"/>
                  </a:lnTo>
                  <a:lnTo>
                    <a:pt x="78740" y="78735"/>
                  </a:lnTo>
                  <a:lnTo>
                    <a:pt x="65094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94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7" name="Vrije vorm: vorm 186">
              <a:extLst>
                <a:ext uri="{FF2B5EF4-FFF2-40B4-BE49-F238E27FC236}">
                  <a16:creationId xmlns:a16="http://schemas.microsoft.com/office/drawing/2014/main" id="{66822D50-A10E-31DC-3DDA-2FEE04E72763}"/>
                </a:ext>
              </a:extLst>
            </p:cNvPr>
            <p:cNvSpPr/>
            <p:nvPr/>
          </p:nvSpPr>
          <p:spPr>
            <a:xfrm>
              <a:off x="4527016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9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9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9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9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8" name="Vrije vorm: vorm 187">
              <a:extLst>
                <a:ext uri="{FF2B5EF4-FFF2-40B4-BE49-F238E27FC236}">
                  <a16:creationId xmlns:a16="http://schemas.microsoft.com/office/drawing/2014/main" id="{B18FB967-6187-8512-B23D-2340E73EC574}"/>
                </a:ext>
              </a:extLst>
            </p:cNvPr>
            <p:cNvSpPr/>
            <p:nvPr/>
          </p:nvSpPr>
          <p:spPr>
            <a:xfrm>
              <a:off x="4800453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7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7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9" name="Vrije vorm: vorm 188">
              <a:extLst>
                <a:ext uri="{FF2B5EF4-FFF2-40B4-BE49-F238E27FC236}">
                  <a16:creationId xmlns:a16="http://schemas.microsoft.com/office/drawing/2014/main" id="{BABD2BAF-A639-0F60-87CF-D3023C96EFF0}"/>
                </a:ext>
              </a:extLst>
            </p:cNvPr>
            <p:cNvSpPr/>
            <p:nvPr/>
          </p:nvSpPr>
          <p:spPr>
            <a:xfrm>
              <a:off x="5073884" y="56328"/>
              <a:ext cx="130181" cy="130176"/>
            </a:xfrm>
            <a:custGeom>
              <a:avLst/>
              <a:gdLst>
                <a:gd name="connsiteX0" fmla="*/ 65094 w 130181"/>
                <a:gd name="connsiteY0" fmla="*/ 0 h 130176"/>
                <a:gd name="connsiteX1" fmla="*/ 78740 w 130181"/>
                <a:gd name="connsiteY1" fmla="*/ 51441 h 130176"/>
                <a:gd name="connsiteX2" fmla="*/ 130182 w 130181"/>
                <a:gd name="connsiteY2" fmla="*/ 65088 h 130176"/>
                <a:gd name="connsiteX3" fmla="*/ 78740 w 130181"/>
                <a:gd name="connsiteY3" fmla="*/ 78736 h 130176"/>
                <a:gd name="connsiteX4" fmla="*/ 65094 w 130181"/>
                <a:gd name="connsiteY4" fmla="*/ 130176 h 130176"/>
                <a:gd name="connsiteX5" fmla="*/ 51441 w 130181"/>
                <a:gd name="connsiteY5" fmla="*/ 78736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94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94" y="0"/>
                  </a:moveTo>
                  <a:lnTo>
                    <a:pt x="78740" y="51441"/>
                  </a:lnTo>
                  <a:lnTo>
                    <a:pt x="130182" y="65088"/>
                  </a:lnTo>
                  <a:lnTo>
                    <a:pt x="78740" y="78736"/>
                  </a:lnTo>
                  <a:lnTo>
                    <a:pt x="65094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94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2" name="Vrije vorm: vorm 1471">
              <a:extLst>
                <a:ext uri="{FF2B5EF4-FFF2-40B4-BE49-F238E27FC236}">
                  <a16:creationId xmlns:a16="http://schemas.microsoft.com/office/drawing/2014/main" id="{A0E33327-8445-4C20-6B7F-22B4CEA4C1B2}"/>
                </a:ext>
              </a:extLst>
            </p:cNvPr>
            <p:cNvSpPr/>
            <p:nvPr/>
          </p:nvSpPr>
          <p:spPr>
            <a:xfrm>
              <a:off x="5347322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3" name="Vrije vorm: vorm 1472">
              <a:extLst>
                <a:ext uri="{FF2B5EF4-FFF2-40B4-BE49-F238E27FC236}">
                  <a16:creationId xmlns:a16="http://schemas.microsoft.com/office/drawing/2014/main" id="{665C6882-3A36-F514-844F-A2A80770168F}"/>
                </a:ext>
              </a:extLst>
            </p:cNvPr>
            <p:cNvSpPr/>
            <p:nvPr/>
          </p:nvSpPr>
          <p:spPr>
            <a:xfrm>
              <a:off x="5620759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4" name="Vrije vorm: vorm 1473">
              <a:extLst>
                <a:ext uri="{FF2B5EF4-FFF2-40B4-BE49-F238E27FC236}">
                  <a16:creationId xmlns:a16="http://schemas.microsoft.com/office/drawing/2014/main" id="{3819AF7F-BCD8-9613-4E65-4578EF646B63}"/>
                </a:ext>
              </a:extLst>
            </p:cNvPr>
            <p:cNvSpPr/>
            <p:nvPr/>
          </p:nvSpPr>
          <p:spPr>
            <a:xfrm>
              <a:off x="5894196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5" name="Vrije vorm: vorm 1474">
              <a:extLst>
                <a:ext uri="{FF2B5EF4-FFF2-40B4-BE49-F238E27FC236}">
                  <a16:creationId xmlns:a16="http://schemas.microsoft.com/office/drawing/2014/main" id="{221D54E1-3AA1-1464-DD23-4A0E25678CDC}"/>
                </a:ext>
              </a:extLst>
            </p:cNvPr>
            <p:cNvSpPr/>
            <p:nvPr/>
          </p:nvSpPr>
          <p:spPr>
            <a:xfrm>
              <a:off x="6167628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6" name="Vrije vorm: vorm 1475">
              <a:extLst>
                <a:ext uri="{FF2B5EF4-FFF2-40B4-BE49-F238E27FC236}">
                  <a16:creationId xmlns:a16="http://schemas.microsoft.com/office/drawing/2014/main" id="{06789ED1-0FF7-2756-0D00-6A934CD99996}"/>
                </a:ext>
              </a:extLst>
            </p:cNvPr>
            <p:cNvSpPr/>
            <p:nvPr/>
          </p:nvSpPr>
          <p:spPr>
            <a:xfrm>
              <a:off x="6441059" y="56329"/>
              <a:ext cx="130174" cy="130176"/>
            </a:xfrm>
            <a:custGeom>
              <a:avLst/>
              <a:gdLst>
                <a:gd name="connsiteX0" fmla="*/ 65087 w 130174"/>
                <a:gd name="connsiteY0" fmla="*/ 0 h 130176"/>
                <a:gd name="connsiteX1" fmla="*/ 78740 w 130174"/>
                <a:gd name="connsiteY1" fmla="*/ 51441 h 130176"/>
                <a:gd name="connsiteX2" fmla="*/ 130175 w 130174"/>
                <a:gd name="connsiteY2" fmla="*/ 65088 h 130176"/>
                <a:gd name="connsiteX3" fmla="*/ 78740 w 130174"/>
                <a:gd name="connsiteY3" fmla="*/ 78735 h 130176"/>
                <a:gd name="connsiteX4" fmla="*/ 65087 w 130174"/>
                <a:gd name="connsiteY4" fmla="*/ 130176 h 130176"/>
                <a:gd name="connsiteX5" fmla="*/ 51435 w 130174"/>
                <a:gd name="connsiteY5" fmla="*/ 78735 h 130176"/>
                <a:gd name="connsiteX6" fmla="*/ 0 w 130174"/>
                <a:gd name="connsiteY6" fmla="*/ 65088 h 130176"/>
                <a:gd name="connsiteX7" fmla="*/ 51435 w 130174"/>
                <a:gd name="connsiteY7" fmla="*/ 51441 h 130176"/>
                <a:gd name="connsiteX8" fmla="*/ 65087 w 130174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6">
                  <a:moveTo>
                    <a:pt x="65087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7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7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7" name="Vrije vorm: vorm 1476">
              <a:extLst>
                <a:ext uri="{FF2B5EF4-FFF2-40B4-BE49-F238E27FC236}">
                  <a16:creationId xmlns:a16="http://schemas.microsoft.com/office/drawing/2014/main" id="{F8FD30DD-6564-A01B-B85D-941B7A6DD103}"/>
                </a:ext>
              </a:extLst>
            </p:cNvPr>
            <p:cNvSpPr/>
            <p:nvPr/>
          </p:nvSpPr>
          <p:spPr>
            <a:xfrm>
              <a:off x="6714490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8" name="Vrije vorm: vorm 1477">
              <a:extLst>
                <a:ext uri="{FF2B5EF4-FFF2-40B4-BE49-F238E27FC236}">
                  <a16:creationId xmlns:a16="http://schemas.microsoft.com/office/drawing/2014/main" id="{03795295-09D6-250C-6F4E-97BE78DD17A9}"/>
                </a:ext>
              </a:extLst>
            </p:cNvPr>
            <p:cNvSpPr/>
            <p:nvPr/>
          </p:nvSpPr>
          <p:spPr>
            <a:xfrm>
              <a:off x="6987920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9" name="Vrije vorm: vorm 1478">
              <a:extLst>
                <a:ext uri="{FF2B5EF4-FFF2-40B4-BE49-F238E27FC236}">
                  <a16:creationId xmlns:a16="http://schemas.microsoft.com/office/drawing/2014/main" id="{D21CFAC6-1093-2857-A55C-4DFB98974C8A}"/>
                </a:ext>
              </a:extLst>
            </p:cNvPr>
            <p:cNvSpPr/>
            <p:nvPr/>
          </p:nvSpPr>
          <p:spPr>
            <a:xfrm>
              <a:off x="7261352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1" name="Vrije vorm: vorm 1480">
              <a:extLst>
                <a:ext uri="{FF2B5EF4-FFF2-40B4-BE49-F238E27FC236}">
                  <a16:creationId xmlns:a16="http://schemas.microsoft.com/office/drawing/2014/main" id="{B0202199-AB42-33AC-F965-2EFFB54692E6}"/>
                </a:ext>
              </a:extLst>
            </p:cNvPr>
            <p:cNvSpPr/>
            <p:nvPr/>
          </p:nvSpPr>
          <p:spPr>
            <a:xfrm>
              <a:off x="7534782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2" name="Vrije vorm: vorm 1481">
              <a:extLst>
                <a:ext uri="{FF2B5EF4-FFF2-40B4-BE49-F238E27FC236}">
                  <a16:creationId xmlns:a16="http://schemas.microsoft.com/office/drawing/2014/main" id="{CE756B77-D095-324C-4497-31FBA07F6517}"/>
                </a:ext>
              </a:extLst>
            </p:cNvPr>
            <p:cNvSpPr/>
            <p:nvPr/>
          </p:nvSpPr>
          <p:spPr>
            <a:xfrm>
              <a:off x="7808214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98 w 130175"/>
                <a:gd name="connsiteY5" fmla="*/ 78735 h 130176"/>
                <a:gd name="connsiteX6" fmla="*/ 0 w 130175"/>
                <a:gd name="connsiteY6" fmla="*/ 65088 h 130176"/>
                <a:gd name="connsiteX7" fmla="*/ 51498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98" y="78735"/>
                  </a:lnTo>
                  <a:lnTo>
                    <a:pt x="0" y="65088"/>
                  </a:lnTo>
                  <a:lnTo>
                    <a:pt x="51498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3" name="Vrije vorm: vorm 1482">
              <a:extLst>
                <a:ext uri="{FF2B5EF4-FFF2-40B4-BE49-F238E27FC236}">
                  <a16:creationId xmlns:a16="http://schemas.microsoft.com/office/drawing/2014/main" id="{BBA2B0E2-2E46-EC38-4620-B6BEC89F8CBA}"/>
                </a:ext>
              </a:extLst>
            </p:cNvPr>
            <p:cNvSpPr/>
            <p:nvPr/>
          </p:nvSpPr>
          <p:spPr>
            <a:xfrm>
              <a:off x="8081708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677 w 130175"/>
                <a:gd name="connsiteY1" fmla="*/ 51441 h 130176"/>
                <a:gd name="connsiteX2" fmla="*/ 130175 w 130175"/>
                <a:gd name="connsiteY2" fmla="*/ 65088 h 130176"/>
                <a:gd name="connsiteX3" fmla="*/ 78677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677" y="51441"/>
                  </a:lnTo>
                  <a:lnTo>
                    <a:pt x="130175" y="65088"/>
                  </a:lnTo>
                  <a:lnTo>
                    <a:pt x="78677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4" name="Vrije vorm: vorm 1483">
              <a:extLst>
                <a:ext uri="{FF2B5EF4-FFF2-40B4-BE49-F238E27FC236}">
                  <a16:creationId xmlns:a16="http://schemas.microsoft.com/office/drawing/2014/main" id="{1362C6FD-7B52-883C-4E59-88ACB83402A3}"/>
                </a:ext>
              </a:extLst>
            </p:cNvPr>
            <p:cNvSpPr/>
            <p:nvPr/>
          </p:nvSpPr>
          <p:spPr>
            <a:xfrm>
              <a:off x="8355139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5" name="Vrije vorm: vorm 1484">
              <a:extLst>
                <a:ext uri="{FF2B5EF4-FFF2-40B4-BE49-F238E27FC236}">
                  <a16:creationId xmlns:a16="http://schemas.microsoft.com/office/drawing/2014/main" id="{44CB387D-BF2A-5B4B-3835-40D0A5718C32}"/>
                </a:ext>
              </a:extLst>
            </p:cNvPr>
            <p:cNvSpPr/>
            <p:nvPr/>
          </p:nvSpPr>
          <p:spPr>
            <a:xfrm>
              <a:off x="8628570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6" name="Vrije vorm: vorm 1485">
              <a:extLst>
                <a:ext uri="{FF2B5EF4-FFF2-40B4-BE49-F238E27FC236}">
                  <a16:creationId xmlns:a16="http://schemas.microsoft.com/office/drawing/2014/main" id="{86AAE16E-A31A-15BC-4D9A-4AB19D799DF9}"/>
                </a:ext>
              </a:extLst>
            </p:cNvPr>
            <p:cNvSpPr/>
            <p:nvPr/>
          </p:nvSpPr>
          <p:spPr>
            <a:xfrm>
              <a:off x="8902001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7" name="Vrije vorm: vorm 1486">
              <a:extLst>
                <a:ext uri="{FF2B5EF4-FFF2-40B4-BE49-F238E27FC236}">
                  <a16:creationId xmlns:a16="http://schemas.microsoft.com/office/drawing/2014/main" id="{C20EB88C-89A2-3EE2-C7E0-945B4D16985F}"/>
                </a:ext>
              </a:extLst>
            </p:cNvPr>
            <p:cNvSpPr/>
            <p:nvPr/>
          </p:nvSpPr>
          <p:spPr>
            <a:xfrm>
              <a:off x="9175432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8" name="Vrije vorm: vorm 1487">
              <a:extLst>
                <a:ext uri="{FF2B5EF4-FFF2-40B4-BE49-F238E27FC236}">
                  <a16:creationId xmlns:a16="http://schemas.microsoft.com/office/drawing/2014/main" id="{7BBD6465-2524-5094-D17D-F888BE2CFEA5}"/>
                </a:ext>
              </a:extLst>
            </p:cNvPr>
            <p:cNvSpPr/>
            <p:nvPr/>
          </p:nvSpPr>
          <p:spPr>
            <a:xfrm>
              <a:off x="9448863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9" name="Vrije vorm: vorm 1488">
              <a:extLst>
                <a:ext uri="{FF2B5EF4-FFF2-40B4-BE49-F238E27FC236}">
                  <a16:creationId xmlns:a16="http://schemas.microsoft.com/office/drawing/2014/main" id="{94F92B89-2CEC-8A96-1B38-6241592744B4}"/>
                </a:ext>
              </a:extLst>
            </p:cNvPr>
            <p:cNvSpPr/>
            <p:nvPr/>
          </p:nvSpPr>
          <p:spPr>
            <a:xfrm>
              <a:off x="9722294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0" name="Vrije vorm: vorm 1489">
              <a:extLst>
                <a:ext uri="{FF2B5EF4-FFF2-40B4-BE49-F238E27FC236}">
                  <a16:creationId xmlns:a16="http://schemas.microsoft.com/office/drawing/2014/main" id="{392B5BD5-D001-3405-8E56-1685D63956D7}"/>
                </a:ext>
              </a:extLst>
            </p:cNvPr>
            <p:cNvSpPr/>
            <p:nvPr/>
          </p:nvSpPr>
          <p:spPr>
            <a:xfrm>
              <a:off x="9995725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1" name="Vrije vorm: vorm 1490">
              <a:extLst>
                <a:ext uri="{FF2B5EF4-FFF2-40B4-BE49-F238E27FC236}">
                  <a16:creationId xmlns:a16="http://schemas.microsoft.com/office/drawing/2014/main" id="{E0F91295-A77E-241F-99D4-4CDC98BCDEF8}"/>
                </a:ext>
              </a:extLst>
            </p:cNvPr>
            <p:cNvSpPr/>
            <p:nvPr/>
          </p:nvSpPr>
          <p:spPr>
            <a:xfrm>
              <a:off x="10269156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2" name="Vrije vorm: vorm 1491">
              <a:extLst>
                <a:ext uri="{FF2B5EF4-FFF2-40B4-BE49-F238E27FC236}">
                  <a16:creationId xmlns:a16="http://schemas.microsoft.com/office/drawing/2014/main" id="{234F9096-F28E-FB53-3171-A298E0AA6937}"/>
                </a:ext>
              </a:extLst>
            </p:cNvPr>
            <p:cNvSpPr/>
            <p:nvPr/>
          </p:nvSpPr>
          <p:spPr>
            <a:xfrm>
              <a:off x="10542587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3" name="Vrije vorm: vorm 1492">
              <a:extLst>
                <a:ext uri="{FF2B5EF4-FFF2-40B4-BE49-F238E27FC236}">
                  <a16:creationId xmlns:a16="http://schemas.microsoft.com/office/drawing/2014/main" id="{DACC9DA8-8257-9DDE-B15A-B9604B02BE0C}"/>
                </a:ext>
              </a:extLst>
            </p:cNvPr>
            <p:cNvSpPr/>
            <p:nvPr/>
          </p:nvSpPr>
          <p:spPr>
            <a:xfrm>
              <a:off x="10816018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9 w 130175"/>
                <a:gd name="connsiteY1" fmla="*/ 51441 h 130176"/>
                <a:gd name="connsiteX2" fmla="*/ 130175 w 130175"/>
                <a:gd name="connsiteY2" fmla="*/ 65088 h 130176"/>
                <a:gd name="connsiteX3" fmla="*/ 78739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9" y="51441"/>
                  </a:lnTo>
                  <a:lnTo>
                    <a:pt x="130175" y="65088"/>
                  </a:lnTo>
                  <a:lnTo>
                    <a:pt x="78739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4" name="Vrije vorm: vorm 1493">
              <a:extLst>
                <a:ext uri="{FF2B5EF4-FFF2-40B4-BE49-F238E27FC236}">
                  <a16:creationId xmlns:a16="http://schemas.microsoft.com/office/drawing/2014/main" id="{77AC99B2-9863-B237-65E4-450ECD83DCAF}"/>
                </a:ext>
              </a:extLst>
            </p:cNvPr>
            <p:cNvSpPr/>
            <p:nvPr/>
          </p:nvSpPr>
          <p:spPr>
            <a:xfrm>
              <a:off x="11089449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5" name="Vrije vorm: vorm 1494">
              <a:extLst>
                <a:ext uri="{FF2B5EF4-FFF2-40B4-BE49-F238E27FC236}">
                  <a16:creationId xmlns:a16="http://schemas.microsoft.com/office/drawing/2014/main" id="{52F81195-68C6-B64A-A34C-5458243B442C}"/>
                </a:ext>
              </a:extLst>
            </p:cNvPr>
            <p:cNvSpPr/>
            <p:nvPr/>
          </p:nvSpPr>
          <p:spPr>
            <a:xfrm>
              <a:off x="11362880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9 w 130175"/>
                <a:gd name="connsiteY1" fmla="*/ 51441 h 130176"/>
                <a:gd name="connsiteX2" fmla="*/ 130175 w 130175"/>
                <a:gd name="connsiteY2" fmla="*/ 65088 h 130176"/>
                <a:gd name="connsiteX3" fmla="*/ 78739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9" y="51441"/>
                  </a:lnTo>
                  <a:lnTo>
                    <a:pt x="130175" y="65088"/>
                  </a:lnTo>
                  <a:lnTo>
                    <a:pt x="78739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6" name="Vrije vorm: vorm 1495">
              <a:extLst>
                <a:ext uri="{FF2B5EF4-FFF2-40B4-BE49-F238E27FC236}">
                  <a16:creationId xmlns:a16="http://schemas.microsoft.com/office/drawing/2014/main" id="{CA2E504F-10AF-BEBE-7707-DFEF7B7593C5}"/>
                </a:ext>
              </a:extLst>
            </p:cNvPr>
            <p:cNvSpPr/>
            <p:nvPr/>
          </p:nvSpPr>
          <p:spPr>
            <a:xfrm>
              <a:off x="11636311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497" name="Groep 1496">
            <a:extLst>
              <a:ext uri="{FF2B5EF4-FFF2-40B4-BE49-F238E27FC236}">
                <a16:creationId xmlns:a16="http://schemas.microsoft.com/office/drawing/2014/main" id="{FD495BA0-9DED-2F65-6860-C7DA0383CC89}"/>
              </a:ext>
            </a:extLst>
          </p:cNvPr>
          <p:cNvGrpSpPr/>
          <p:nvPr/>
        </p:nvGrpSpPr>
        <p:grpSpPr>
          <a:xfrm>
            <a:off x="425486" y="6671500"/>
            <a:ext cx="11341000" cy="130175"/>
            <a:chOff x="425486" y="6671500"/>
            <a:chExt cx="11341000" cy="130175"/>
          </a:xfrm>
          <a:solidFill>
            <a:srgbClr val="EBEB7D"/>
          </a:solidFill>
        </p:grpSpPr>
        <p:sp>
          <p:nvSpPr>
            <p:cNvPr id="1498" name="Vrije vorm: vorm 1497">
              <a:extLst>
                <a:ext uri="{FF2B5EF4-FFF2-40B4-BE49-F238E27FC236}">
                  <a16:creationId xmlns:a16="http://schemas.microsoft.com/office/drawing/2014/main" id="{DB4C88AD-D8B6-39AA-C6D8-A6A4A9BA70B5}"/>
                </a:ext>
              </a:extLst>
            </p:cNvPr>
            <p:cNvSpPr/>
            <p:nvPr/>
          </p:nvSpPr>
          <p:spPr>
            <a:xfrm>
              <a:off x="6167628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9" name="Vrije vorm: vorm 1498">
              <a:extLst>
                <a:ext uri="{FF2B5EF4-FFF2-40B4-BE49-F238E27FC236}">
                  <a16:creationId xmlns:a16="http://schemas.microsoft.com/office/drawing/2014/main" id="{44669DD5-DB9E-A755-A12E-96B021A94579}"/>
                </a:ext>
              </a:extLst>
            </p:cNvPr>
            <p:cNvSpPr/>
            <p:nvPr/>
          </p:nvSpPr>
          <p:spPr>
            <a:xfrm>
              <a:off x="6441059" y="6671500"/>
              <a:ext cx="130174" cy="130175"/>
            </a:xfrm>
            <a:custGeom>
              <a:avLst/>
              <a:gdLst>
                <a:gd name="connsiteX0" fmla="*/ 65087 w 130174"/>
                <a:gd name="connsiteY0" fmla="*/ 130175 h 130175"/>
                <a:gd name="connsiteX1" fmla="*/ 51435 w 130174"/>
                <a:gd name="connsiteY1" fmla="*/ 78740 h 130175"/>
                <a:gd name="connsiteX2" fmla="*/ 0 w 130174"/>
                <a:gd name="connsiteY2" fmla="*/ 65088 h 130175"/>
                <a:gd name="connsiteX3" fmla="*/ 51435 w 130174"/>
                <a:gd name="connsiteY3" fmla="*/ 51435 h 130175"/>
                <a:gd name="connsiteX4" fmla="*/ 65087 w 130174"/>
                <a:gd name="connsiteY4" fmla="*/ 0 h 130175"/>
                <a:gd name="connsiteX5" fmla="*/ 78740 w 130174"/>
                <a:gd name="connsiteY5" fmla="*/ 51435 h 130175"/>
                <a:gd name="connsiteX6" fmla="*/ 130175 w 130174"/>
                <a:gd name="connsiteY6" fmla="*/ 65088 h 130175"/>
                <a:gd name="connsiteX7" fmla="*/ 78740 w 130174"/>
                <a:gd name="connsiteY7" fmla="*/ 78740 h 130175"/>
                <a:gd name="connsiteX8" fmla="*/ 65087 w 130174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5">
                  <a:moveTo>
                    <a:pt x="65087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7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7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0" name="Vrije vorm: vorm 1499">
              <a:extLst>
                <a:ext uri="{FF2B5EF4-FFF2-40B4-BE49-F238E27FC236}">
                  <a16:creationId xmlns:a16="http://schemas.microsoft.com/office/drawing/2014/main" id="{A75326F5-32AA-30CE-0E0E-1CB6E001A481}"/>
                </a:ext>
              </a:extLst>
            </p:cNvPr>
            <p:cNvSpPr/>
            <p:nvPr/>
          </p:nvSpPr>
          <p:spPr>
            <a:xfrm>
              <a:off x="671449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1" name="Vrije vorm: vorm 1500">
              <a:extLst>
                <a:ext uri="{FF2B5EF4-FFF2-40B4-BE49-F238E27FC236}">
                  <a16:creationId xmlns:a16="http://schemas.microsoft.com/office/drawing/2014/main" id="{A7EE7C41-B6EE-7B39-194F-89CC810990C7}"/>
                </a:ext>
              </a:extLst>
            </p:cNvPr>
            <p:cNvSpPr/>
            <p:nvPr/>
          </p:nvSpPr>
          <p:spPr>
            <a:xfrm>
              <a:off x="698792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0" name="Vrije vorm: vorm 1509">
              <a:extLst>
                <a:ext uri="{FF2B5EF4-FFF2-40B4-BE49-F238E27FC236}">
                  <a16:creationId xmlns:a16="http://schemas.microsoft.com/office/drawing/2014/main" id="{8F311200-3640-A3DC-30E3-B87ADABB5D8E}"/>
                </a:ext>
              </a:extLst>
            </p:cNvPr>
            <p:cNvSpPr/>
            <p:nvPr/>
          </p:nvSpPr>
          <p:spPr>
            <a:xfrm>
              <a:off x="726135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1" name="Vrije vorm: vorm 1510">
              <a:extLst>
                <a:ext uri="{FF2B5EF4-FFF2-40B4-BE49-F238E27FC236}">
                  <a16:creationId xmlns:a16="http://schemas.microsoft.com/office/drawing/2014/main" id="{0105D113-B85A-BD43-ADD0-CB50EF40E9D4}"/>
                </a:ext>
              </a:extLst>
            </p:cNvPr>
            <p:cNvSpPr/>
            <p:nvPr/>
          </p:nvSpPr>
          <p:spPr>
            <a:xfrm>
              <a:off x="753478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2" name="Vrije vorm: vorm 1511">
              <a:extLst>
                <a:ext uri="{FF2B5EF4-FFF2-40B4-BE49-F238E27FC236}">
                  <a16:creationId xmlns:a16="http://schemas.microsoft.com/office/drawing/2014/main" id="{605603E1-DBC8-BE9E-C345-00A9477311B7}"/>
                </a:ext>
              </a:extLst>
            </p:cNvPr>
            <p:cNvSpPr/>
            <p:nvPr/>
          </p:nvSpPr>
          <p:spPr>
            <a:xfrm>
              <a:off x="7808214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98 w 130175"/>
                <a:gd name="connsiteY1" fmla="*/ 78740 h 130175"/>
                <a:gd name="connsiteX2" fmla="*/ 0 w 130175"/>
                <a:gd name="connsiteY2" fmla="*/ 65088 h 130175"/>
                <a:gd name="connsiteX3" fmla="*/ 51498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98" y="78740"/>
                  </a:lnTo>
                  <a:lnTo>
                    <a:pt x="0" y="65088"/>
                  </a:lnTo>
                  <a:lnTo>
                    <a:pt x="51498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3" name="Vrije vorm: vorm 1512">
              <a:extLst>
                <a:ext uri="{FF2B5EF4-FFF2-40B4-BE49-F238E27FC236}">
                  <a16:creationId xmlns:a16="http://schemas.microsoft.com/office/drawing/2014/main" id="{92907EEC-2AAA-7F36-6BEF-48D26437A010}"/>
                </a:ext>
              </a:extLst>
            </p:cNvPr>
            <p:cNvSpPr/>
            <p:nvPr/>
          </p:nvSpPr>
          <p:spPr>
            <a:xfrm>
              <a:off x="8081708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677 w 130175"/>
                <a:gd name="connsiteY5" fmla="*/ 51435 h 130175"/>
                <a:gd name="connsiteX6" fmla="*/ 130175 w 130175"/>
                <a:gd name="connsiteY6" fmla="*/ 65088 h 130175"/>
                <a:gd name="connsiteX7" fmla="*/ 78677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677" y="51435"/>
                  </a:lnTo>
                  <a:lnTo>
                    <a:pt x="130175" y="65088"/>
                  </a:lnTo>
                  <a:lnTo>
                    <a:pt x="78677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6" name="Vrije vorm: vorm 1515">
              <a:extLst>
                <a:ext uri="{FF2B5EF4-FFF2-40B4-BE49-F238E27FC236}">
                  <a16:creationId xmlns:a16="http://schemas.microsoft.com/office/drawing/2014/main" id="{BA3E80BB-F8DC-A30B-4926-537999B58D2F}"/>
                </a:ext>
              </a:extLst>
            </p:cNvPr>
            <p:cNvSpPr/>
            <p:nvPr/>
          </p:nvSpPr>
          <p:spPr>
            <a:xfrm>
              <a:off x="8355139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7" name="Vrije vorm: vorm 1516">
              <a:extLst>
                <a:ext uri="{FF2B5EF4-FFF2-40B4-BE49-F238E27FC236}">
                  <a16:creationId xmlns:a16="http://schemas.microsoft.com/office/drawing/2014/main" id="{C8840242-505D-58EA-32AD-133D9E034434}"/>
                </a:ext>
              </a:extLst>
            </p:cNvPr>
            <p:cNvSpPr/>
            <p:nvPr/>
          </p:nvSpPr>
          <p:spPr>
            <a:xfrm>
              <a:off x="862857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8" name="Vrije vorm: vorm 1517">
              <a:extLst>
                <a:ext uri="{FF2B5EF4-FFF2-40B4-BE49-F238E27FC236}">
                  <a16:creationId xmlns:a16="http://schemas.microsoft.com/office/drawing/2014/main" id="{11432FA5-A1D1-0983-B66A-56AC708A4D0B}"/>
                </a:ext>
              </a:extLst>
            </p:cNvPr>
            <p:cNvSpPr/>
            <p:nvPr/>
          </p:nvSpPr>
          <p:spPr>
            <a:xfrm>
              <a:off x="8902001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9" name="Vrije vorm: vorm 1518">
              <a:extLst>
                <a:ext uri="{FF2B5EF4-FFF2-40B4-BE49-F238E27FC236}">
                  <a16:creationId xmlns:a16="http://schemas.microsoft.com/office/drawing/2014/main" id="{732637C4-CB5C-D7C1-E3D1-B59234A68C15}"/>
                </a:ext>
              </a:extLst>
            </p:cNvPr>
            <p:cNvSpPr/>
            <p:nvPr/>
          </p:nvSpPr>
          <p:spPr>
            <a:xfrm>
              <a:off x="917543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4" name="Vrije vorm: vorm 1523">
              <a:extLst>
                <a:ext uri="{FF2B5EF4-FFF2-40B4-BE49-F238E27FC236}">
                  <a16:creationId xmlns:a16="http://schemas.microsoft.com/office/drawing/2014/main" id="{755ED05D-BF1A-9999-7B1C-289E50F94AE4}"/>
                </a:ext>
              </a:extLst>
            </p:cNvPr>
            <p:cNvSpPr/>
            <p:nvPr/>
          </p:nvSpPr>
          <p:spPr>
            <a:xfrm>
              <a:off x="9448863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5" name="Vrije vorm: vorm 1524">
              <a:extLst>
                <a:ext uri="{FF2B5EF4-FFF2-40B4-BE49-F238E27FC236}">
                  <a16:creationId xmlns:a16="http://schemas.microsoft.com/office/drawing/2014/main" id="{0FD627CA-AEAC-130A-9013-208661AAC420}"/>
                </a:ext>
              </a:extLst>
            </p:cNvPr>
            <p:cNvSpPr/>
            <p:nvPr/>
          </p:nvSpPr>
          <p:spPr>
            <a:xfrm>
              <a:off x="9722294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6" name="Vrije vorm: vorm 1525">
              <a:extLst>
                <a:ext uri="{FF2B5EF4-FFF2-40B4-BE49-F238E27FC236}">
                  <a16:creationId xmlns:a16="http://schemas.microsoft.com/office/drawing/2014/main" id="{E7562309-18D0-48D1-FE26-FF254F6019B3}"/>
                </a:ext>
              </a:extLst>
            </p:cNvPr>
            <p:cNvSpPr/>
            <p:nvPr/>
          </p:nvSpPr>
          <p:spPr>
            <a:xfrm>
              <a:off x="9995725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7" name="Vrije vorm: vorm 1526">
              <a:extLst>
                <a:ext uri="{FF2B5EF4-FFF2-40B4-BE49-F238E27FC236}">
                  <a16:creationId xmlns:a16="http://schemas.microsoft.com/office/drawing/2014/main" id="{41D471A4-C3FF-3A9B-D353-C2E08FA8A1C3}"/>
                </a:ext>
              </a:extLst>
            </p:cNvPr>
            <p:cNvSpPr/>
            <p:nvPr/>
          </p:nvSpPr>
          <p:spPr>
            <a:xfrm>
              <a:off x="1026915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8" name="Vrije vorm: vorm 1527">
              <a:extLst>
                <a:ext uri="{FF2B5EF4-FFF2-40B4-BE49-F238E27FC236}">
                  <a16:creationId xmlns:a16="http://schemas.microsoft.com/office/drawing/2014/main" id="{39F67FEE-CFBD-63D1-5894-E58004AA05F2}"/>
                </a:ext>
              </a:extLst>
            </p:cNvPr>
            <p:cNvSpPr/>
            <p:nvPr/>
          </p:nvSpPr>
          <p:spPr>
            <a:xfrm>
              <a:off x="10542587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9" name="Vrije vorm: vorm 1528">
              <a:extLst>
                <a:ext uri="{FF2B5EF4-FFF2-40B4-BE49-F238E27FC236}">
                  <a16:creationId xmlns:a16="http://schemas.microsoft.com/office/drawing/2014/main" id="{79CAA1D6-E703-94A8-3332-3559E3ED977C}"/>
                </a:ext>
              </a:extLst>
            </p:cNvPr>
            <p:cNvSpPr/>
            <p:nvPr/>
          </p:nvSpPr>
          <p:spPr>
            <a:xfrm>
              <a:off x="10816018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9 w 130175"/>
                <a:gd name="connsiteY5" fmla="*/ 51435 h 130175"/>
                <a:gd name="connsiteX6" fmla="*/ 130175 w 130175"/>
                <a:gd name="connsiteY6" fmla="*/ 65088 h 130175"/>
                <a:gd name="connsiteX7" fmla="*/ 78739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9" y="51435"/>
                  </a:lnTo>
                  <a:lnTo>
                    <a:pt x="130175" y="65088"/>
                  </a:lnTo>
                  <a:lnTo>
                    <a:pt x="78739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0" name="Vrije vorm: vorm 1529">
              <a:extLst>
                <a:ext uri="{FF2B5EF4-FFF2-40B4-BE49-F238E27FC236}">
                  <a16:creationId xmlns:a16="http://schemas.microsoft.com/office/drawing/2014/main" id="{C7D24BEF-4F0F-FD32-7CEA-30181D6891B5}"/>
                </a:ext>
              </a:extLst>
            </p:cNvPr>
            <p:cNvSpPr/>
            <p:nvPr/>
          </p:nvSpPr>
          <p:spPr>
            <a:xfrm>
              <a:off x="11089449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1" name="Vrije vorm: vorm 1530">
              <a:extLst>
                <a:ext uri="{FF2B5EF4-FFF2-40B4-BE49-F238E27FC236}">
                  <a16:creationId xmlns:a16="http://schemas.microsoft.com/office/drawing/2014/main" id="{FACE6452-D587-3861-8B24-7B45D3100555}"/>
                </a:ext>
              </a:extLst>
            </p:cNvPr>
            <p:cNvSpPr/>
            <p:nvPr/>
          </p:nvSpPr>
          <p:spPr>
            <a:xfrm>
              <a:off x="1136288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9 w 130175"/>
                <a:gd name="connsiteY5" fmla="*/ 51435 h 130175"/>
                <a:gd name="connsiteX6" fmla="*/ 130175 w 130175"/>
                <a:gd name="connsiteY6" fmla="*/ 65088 h 130175"/>
                <a:gd name="connsiteX7" fmla="*/ 78739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9" y="51435"/>
                  </a:lnTo>
                  <a:lnTo>
                    <a:pt x="130175" y="65088"/>
                  </a:lnTo>
                  <a:lnTo>
                    <a:pt x="78739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2" name="Vrije vorm: vorm 1531">
              <a:extLst>
                <a:ext uri="{FF2B5EF4-FFF2-40B4-BE49-F238E27FC236}">
                  <a16:creationId xmlns:a16="http://schemas.microsoft.com/office/drawing/2014/main" id="{9FB74B36-7683-1D65-4EF6-ED4DFEE0026B}"/>
                </a:ext>
              </a:extLst>
            </p:cNvPr>
            <p:cNvSpPr/>
            <p:nvPr/>
          </p:nvSpPr>
          <p:spPr>
            <a:xfrm>
              <a:off x="11636311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3" name="Vrije vorm: vorm 1532">
              <a:extLst>
                <a:ext uri="{FF2B5EF4-FFF2-40B4-BE49-F238E27FC236}">
                  <a16:creationId xmlns:a16="http://schemas.microsoft.com/office/drawing/2014/main" id="{DE374B7C-5A17-1965-E8D5-4BA3BF6F8C24}"/>
                </a:ext>
              </a:extLst>
            </p:cNvPr>
            <p:cNvSpPr/>
            <p:nvPr/>
          </p:nvSpPr>
          <p:spPr>
            <a:xfrm>
              <a:off x="589419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4" name="Vrije vorm: vorm 1533">
              <a:extLst>
                <a:ext uri="{FF2B5EF4-FFF2-40B4-BE49-F238E27FC236}">
                  <a16:creationId xmlns:a16="http://schemas.microsoft.com/office/drawing/2014/main" id="{DA4AD2DD-A926-E043-D97B-A48681EC67AD}"/>
                </a:ext>
              </a:extLst>
            </p:cNvPr>
            <p:cNvSpPr/>
            <p:nvPr/>
          </p:nvSpPr>
          <p:spPr>
            <a:xfrm>
              <a:off x="5620759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5" name="Vrije vorm: vorm 1534">
              <a:extLst>
                <a:ext uri="{FF2B5EF4-FFF2-40B4-BE49-F238E27FC236}">
                  <a16:creationId xmlns:a16="http://schemas.microsoft.com/office/drawing/2014/main" id="{0A2CB050-98FB-C3CC-8D03-BD19E6B34AF2}"/>
                </a:ext>
              </a:extLst>
            </p:cNvPr>
            <p:cNvSpPr/>
            <p:nvPr/>
          </p:nvSpPr>
          <p:spPr>
            <a:xfrm>
              <a:off x="534732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0" name="Vrije vorm: vorm 1279">
              <a:extLst>
                <a:ext uri="{FF2B5EF4-FFF2-40B4-BE49-F238E27FC236}">
                  <a16:creationId xmlns:a16="http://schemas.microsoft.com/office/drawing/2014/main" id="{A537A8A2-6073-A208-DF33-80FE359A7F6B}"/>
                </a:ext>
              </a:extLst>
            </p:cNvPr>
            <p:cNvSpPr/>
            <p:nvPr/>
          </p:nvSpPr>
          <p:spPr>
            <a:xfrm>
              <a:off x="5073884" y="6671500"/>
              <a:ext cx="130181" cy="130175"/>
            </a:xfrm>
            <a:custGeom>
              <a:avLst/>
              <a:gdLst>
                <a:gd name="connsiteX0" fmla="*/ 65094 w 130181"/>
                <a:gd name="connsiteY0" fmla="*/ 130175 h 130175"/>
                <a:gd name="connsiteX1" fmla="*/ 51441 w 130181"/>
                <a:gd name="connsiteY1" fmla="*/ 78740 h 130175"/>
                <a:gd name="connsiteX2" fmla="*/ 0 w 130181"/>
                <a:gd name="connsiteY2" fmla="*/ 65088 h 130175"/>
                <a:gd name="connsiteX3" fmla="*/ 51441 w 130181"/>
                <a:gd name="connsiteY3" fmla="*/ 51435 h 130175"/>
                <a:gd name="connsiteX4" fmla="*/ 65094 w 130181"/>
                <a:gd name="connsiteY4" fmla="*/ 0 h 130175"/>
                <a:gd name="connsiteX5" fmla="*/ 78740 w 130181"/>
                <a:gd name="connsiteY5" fmla="*/ 51435 h 130175"/>
                <a:gd name="connsiteX6" fmla="*/ 130182 w 130181"/>
                <a:gd name="connsiteY6" fmla="*/ 65088 h 130175"/>
                <a:gd name="connsiteX7" fmla="*/ 78740 w 130181"/>
                <a:gd name="connsiteY7" fmla="*/ 78740 h 130175"/>
                <a:gd name="connsiteX8" fmla="*/ 65094 w 130181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5">
                  <a:moveTo>
                    <a:pt x="65094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94" y="0"/>
                  </a:lnTo>
                  <a:lnTo>
                    <a:pt x="78740" y="51435"/>
                  </a:lnTo>
                  <a:lnTo>
                    <a:pt x="130182" y="65088"/>
                  </a:lnTo>
                  <a:lnTo>
                    <a:pt x="78740" y="78740"/>
                  </a:lnTo>
                  <a:lnTo>
                    <a:pt x="65094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1" name="Vrije vorm: vorm 1280">
              <a:extLst>
                <a:ext uri="{FF2B5EF4-FFF2-40B4-BE49-F238E27FC236}">
                  <a16:creationId xmlns:a16="http://schemas.microsoft.com/office/drawing/2014/main" id="{4B0601E4-19BC-035F-F89A-2D80C4F8462C}"/>
                </a:ext>
              </a:extLst>
            </p:cNvPr>
            <p:cNvSpPr/>
            <p:nvPr/>
          </p:nvSpPr>
          <p:spPr>
            <a:xfrm>
              <a:off x="4800453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2" name="Vrije vorm: vorm 1281">
              <a:extLst>
                <a:ext uri="{FF2B5EF4-FFF2-40B4-BE49-F238E27FC236}">
                  <a16:creationId xmlns:a16="http://schemas.microsoft.com/office/drawing/2014/main" id="{C38E86CA-2842-B28F-7BE2-ED62B46589E4}"/>
                </a:ext>
              </a:extLst>
            </p:cNvPr>
            <p:cNvSpPr/>
            <p:nvPr/>
          </p:nvSpPr>
          <p:spPr>
            <a:xfrm>
              <a:off x="452701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3" name="Vrije vorm: vorm 1282">
              <a:extLst>
                <a:ext uri="{FF2B5EF4-FFF2-40B4-BE49-F238E27FC236}">
                  <a16:creationId xmlns:a16="http://schemas.microsoft.com/office/drawing/2014/main" id="{11678C5A-2910-F048-E4CA-9FCCD0E42A30}"/>
                </a:ext>
              </a:extLst>
            </p:cNvPr>
            <p:cNvSpPr/>
            <p:nvPr/>
          </p:nvSpPr>
          <p:spPr>
            <a:xfrm>
              <a:off x="4253579" y="6671500"/>
              <a:ext cx="130181" cy="130175"/>
            </a:xfrm>
            <a:custGeom>
              <a:avLst/>
              <a:gdLst>
                <a:gd name="connsiteX0" fmla="*/ 65094 w 130181"/>
                <a:gd name="connsiteY0" fmla="*/ 130175 h 130175"/>
                <a:gd name="connsiteX1" fmla="*/ 51441 w 130181"/>
                <a:gd name="connsiteY1" fmla="*/ 78740 h 130175"/>
                <a:gd name="connsiteX2" fmla="*/ 0 w 130181"/>
                <a:gd name="connsiteY2" fmla="*/ 65088 h 130175"/>
                <a:gd name="connsiteX3" fmla="*/ 51441 w 130181"/>
                <a:gd name="connsiteY3" fmla="*/ 51435 h 130175"/>
                <a:gd name="connsiteX4" fmla="*/ 65094 w 130181"/>
                <a:gd name="connsiteY4" fmla="*/ 0 h 130175"/>
                <a:gd name="connsiteX5" fmla="*/ 78740 w 130181"/>
                <a:gd name="connsiteY5" fmla="*/ 51435 h 130175"/>
                <a:gd name="connsiteX6" fmla="*/ 130182 w 130181"/>
                <a:gd name="connsiteY6" fmla="*/ 65088 h 130175"/>
                <a:gd name="connsiteX7" fmla="*/ 78740 w 130181"/>
                <a:gd name="connsiteY7" fmla="*/ 78740 h 130175"/>
                <a:gd name="connsiteX8" fmla="*/ 65094 w 130181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5">
                  <a:moveTo>
                    <a:pt x="65094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94" y="0"/>
                  </a:lnTo>
                  <a:lnTo>
                    <a:pt x="78740" y="51435"/>
                  </a:lnTo>
                  <a:lnTo>
                    <a:pt x="130182" y="65088"/>
                  </a:lnTo>
                  <a:lnTo>
                    <a:pt x="78740" y="78740"/>
                  </a:lnTo>
                  <a:lnTo>
                    <a:pt x="65094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4" name="Vrije vorm: vorm 1283">
              <a:extLst>
                <a:ext uri="{FF2B5EF4-FFF2-40B4-BE49-F238E27FC236}">
                  <a16:creationId xmlns:a16="http://schemas.microsoft.com/office/drawing/2014/main" id="{1FB1A990-5217-4806-D39B-97A62BD027E8}"/>
                </a:ext>
              </a:extLst>
            </p:cNvPr>
            <p:cNvSpPr/>
            <p:nvPr/>
          </p:nvSpPr>
          <p:spPr>
            <a:xfrm>
              <a:off x="3980148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5" name="Vrije vorm: vorm 1284">
              <a:extLst>
                <a:ext uri="{FF2B5EF4-FFF2-40B4-BE49-F238E27FC236}">
                  <a16:creationId xmlns:a16="http://schemas.microsoft.com/office/drawing/2014/main" id="{855D7BB1-9204-BAE0-35E4-1E6F25627429}"/>
                </a:ext>
              </a:extLst>
            </p:cNvPr>
            <p:cNvSpPr/>
            <p:nvPr/>
          </p:nvSpPr>
          <p:spPr>
            <a:xfrm>
              <a:off x="370671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7" name="Vrije vorm: vorm 1286">
              <a:extLst>
                <a:ext uri="{FF2B5EF4-FFF2-40B4-BE49-F238E27FC236}">
                  <a16:creationId xmlns:a16="http://schemas.microsoft.com/office/drawing/2014/main" id="{C08C8D7A-EAD9-046C-A22D-8A0CA539EDFC}"/>
                </a:ext>
              </a:extLst>
            </p:cNvPr>
            <p:cNvSpPr/>
            <p:nvPr/>
          </p:nvSpPr>
          <p:spPr>
            <a:xfrm>
              <a:off x="3433273" y="6671500"/>
              <a:ext cx="130181" cy="130175"/>
            </a:xfrm>
            <a:custGeom>
              <a:avLst/>
              <a:gdLst>
                <a:gd name="connsiteX0" fmla="*/ 65088 w 130181"/>
                <a:gd name="connsiteY0" fmla="*/ 130175 h 130175"/>
                <a:gd name="connsiteX1" fmla="*/ 51441 w 130181"/>
                <a:gd name="connsiteY1" fmla="*/ 78740 h 130175"/>
                <a:gd name="connsiteX2" fmla="*/ 0 w 130181"/>
                <a:gd name="connsiteY2" fmla="*/ 65088 h 130175"/>
                <a:gd name="connsiteX3" fmla="*/ 51441 w 130181"/>
                <a:gd name="connsiteY3" fmla="*/ 51435 h 130175"/>
                <a:gd name="connsiteX4" fmla="*/ 65088 w 130181"/>
                <a:gd name="connsiteY4" fmla="*/ 0 h 130175"/>
                <a:gd name="connsiteX5" fmla="*/ 78740 w 130181"/>
                <a:gd name="connsiteY5" fmla="*/ 51435 h 130175"/>
                <a:gd name="connsiteX6" fmla="*/ 130182 w 130181"/>
                <a:gd name="connsiteY6" fmla="*/ 65088 h 130175"/>
                <a:gd name="connsiteX7" fmla="*/ 78740 w 130181"/>
                <a:gd name="connsiteY7" fmla="*/ 78740 h 130175"/>
                <a:gd name="connsiteX8" fmla="*/ 65088 w 130181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82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90" name="Vrije vorm: vorm 1289">
              <a:extLst>
                <a:ext uri="{FF2B5EF4-FFF2-40B4-BE49-F238E27FC236}">
                  <a16:creationId xmlns:a16="http://schemas.microsoft.com/office/drawing/2014/main" id="{F6DDF4AA-D1CA-418E-D546-6379D2AF00CD}"/>
                </a:ext>
              </a:extLst>
            </p:cNvPr>
            <p:cNvSpPr/>
            <p:nvPr/>
          </p:nvSpPr>
          <p:spPr>
            <a:xfrm>
              <a:off x="3159842" y="6671500"/>
              <a:ext cx="130174" cy="130175"/>
            </a:xfrm>
            <a:custGeom>
              <a:avLst/>
              <a:gdLst>
                <a:gd name="connsiteX0" fmla="*/ 65088 w 130174"/>
                <a:gd name="connsiteY0" fmla="*/ 130175 h 130175"/>
                <a:gd name="connsiteX1" fmla="*/ 51441 w 130174"/>
                <a:gd name="connsiteY1" fmla="*/ 78740 h 130175"/>
                <a:gd name="connsiteX2" fmla="*/ 0 w 130174"/>
                <a:gd name="connsiteY2" fmla="*/ 65088 h 130175"/>
                <a:gd name="connsiteX3" fmla="*/ 51441 w 130174"/>
                <a:gd name="connsiteY3" fmla="*/ 51435 h 130175"/>
                <a:gd name="connsiteX4" fmla="*/ 65088 w 130174"/>
                <a:gd name="connsiteY4" fmla="*/ 0 h 130175"/>
                <a:gd name="connsiteX5" fmla="*/ 78734 w 130174"/>
                <a:gd name="connsiteY5" fmla="*/ 51435 h 130175"/>
                <a:gd name="connsiteX6" fmla="*/ 130175 w 130174"/>
                <a:gd name="connsiteY6" fmla="*/ 65088 h 130175"/>
                <a:gd name="connsiteX7" fmla="*/ 78734 w 130174"/>
                <a:gd name="connsiteY7" fmla="*/ 78740 h 130175"/>
                <a:gd name="connsiteX8" fmla="*/ 65088 w 130174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97" name="Vrije vorm: vorm 1296">
              <a:extLst>
                <a:ext uri="{FF2B5EF4-FFF2-40B4-BE49-F238E27FC236}">
                  <a16:creationId xmlns:a16="http://schemas.microsoft.com/office/drawing/2014/main" id="{3A410A53-4975-EBEE-C675-7FFBC14D3FA7}"/>
                </a:ext>
              </a:extLst>
            </p:cNvPr>
            <p:cNvSpPr/>
            <p:nvPr/>
          </p:nvSpPr>
          <p:spPr>
            <a:xfrm>
              <a:off x="2886405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1" name="Vrije vorm: vorm 1300">
              <a:extLst>
                <a:ext uri="{FF2B5EF4-FFF2-40B4-BE49-F238E27FC236}">
                  <a16:creationId xmlns:a16="http://schemas.microsoft.com/office/drawing/2014/main" id="{C8723482-8854-DD6A-C23B-A57C839AB916}"/>
                </a:ext>
              </a:extLst>
            </p:cNvPr>
            <p:cNvSpPr/>
            <p:nvPr/>
          </p:nvSpPr>
          <p:spPr>
            <a:xfrm>
              <a:off x="2612967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2" name="Vrije vorm: vorm 1301">
              <a:extLst>
                <a:ext uri="{FF2B5EF4-FFF2-40B4-BE49-F238E27FC236}">
                  <a16:creationId xmlns:a16="http://schemas.microsoft.com/office/drawing/2014/main" id="{D7070BDE-8C11-88C3-44BB-1F7F1BEE4710}"/>
                </a:ext>
              </a:extLst>
            </p:cNvPr>
            <p:cNvSpPr/>
            <p:nvPr/>
          </p:nvSpPr>
          <p:spPr>
            <a:xfrm>
              <a:off x="233953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3" name="Vrije vorm: vorm 1302">
              <a:extLst>
                <a:ext uri="{FF2B5EF4-FFF2-40B4-BE49-F238E27FC236}">
                  <a16:creationId xmlns:a16="http://schemas.microsoft.com/office/drawing/2014/main" id="{D11E7CD6-2ADE-DC6D-4B3A-84903EC12A1A}"/>
                </a:ext>
              </a:extLst>
            </p:cNvPr>
            <p:cNvSpPr/>
            <p:nvPr/>
          </p:nvSpPr>
          <p:spPr>
            <a:xfrm>
              <a:off x="2066099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4" name="Vrije vorm: vorm 1303">
              <a:extLst>
                <a:ext uri="{FF2B5EF4-FFF2-40B4-BE49-F238E27FC236}">
                  <a16:creationId xmlns:a16="http://schemas.microsoft.com/office/drawing/2014/main" id="{D57FBD87-8C8C-424E-6F33-471F33A97625}"/>
                </a:ext>
              </a:extLst>
            </p:cNvPr>
            <p:cNvSpPr/>
            <p:nvPr/>
          </p:nvSpPr>
          <p:spPr>
            <a:xfrm>
              <a:off x="179266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5" name="Vrije vorm: vorm 1304">
              <a:extLst>
                <a:ext uri="{FF2B5EF4-FFF2-40B4-BE49-F238E27FC236}">
                  <a16:creationId xmlns:a16="http://schemas.microsoft.com/office/drawing/2014/main" id="{94BF0D6A-5BE8-62E5-F9B1-C785CD1B441F}"/>
                </a:ext>
              </a:extLst>
            </p:cNvPr>
            <p:cNvSpPr/>
            <p:nvPr/>
          </p:nvSpPr>
          <p:spPr>
            <a:xfrm>
              <a:off x="1519231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6" name="Vrije vorm: vorm 1305">
              <a:extLst>
                <a:ext uri="{FF2B5EF4-FFF2-40B4-BE49-F238E27FC236}">
                  <a16:creationId xmlns:a16="http://schemas.microsoft.com/office/drawing/2014/main" id="{12C1C35D-1993-FD45-D386-F3EE3202E763}"/>
                </a:ext>
              </a:extLst>
            </p:cNvPr>
            <p:cNvSpPr/>
            <p:nvPr/>
          </p:nvSpPr>
          <p:spPr>
            <a:xfrm>
              <a:off x="1245793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7" name="Vrije vorm: vorm 1306">
              <a:extLst>
                <a:ext uri="{FF2B5EF4-FFF2-40B4-BE49-F238E27FC236}">
                  <a16:creationId xmlns:a16="http://schemas.microsoft.com/office/drawing/2014/main" id="{2AB98BE9-93AE-D5A0-830E-53BF118749CF}"/>
                </a:ext>
              </a:extLst>
            </p:cNvPr>
            <p:cNvSpPr/>
            <p:nvPr/>
          </p:nvSpPr>
          <p:spPr>
            <a:xfrm>
              <a:off x="97235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8" name="Vrije vorm: vorm 1307">
              <a:extLst>
                <a:ext uri="{FF2B5EF4-FFF2-40B4-BE49-F238E27FC236}">
                  <a16:creationId xmlns:a16="http://schemas.microsoft.com/office/drawing/2014/main" id="{85E2D8AB-DE8B-3FAC-B5F0-CA91222DADEA}"/>
                </a:ext>
              </a:extLst>
            </p:cNvPr>
            <p:cNvSpPr/>
            <p:nvPr/>
          </p:nvSpPr>
          <p:spPr>
            <a:xfrm>
              <a:off x="698919" y="6671500"/>
              <a:ext cx="130181" cy="130175"/>
            </a:xfrm>
            <a:custGeom>
              <a:avLst/>
              <a:gdLst>
                <a:gd name="connsiteX0" fmla="*/ 65094 w 130181"/>
                <a:gd name="connsiteY0" fmla="*/ 130175 h 130175"/>
                <a:gd name="connsiteX1" fmla="*/ 51441 w 130181"/>
                <a:gd name="connsiteY1" fmla="*/ 78740 h 130175"/>
                <a:gd name="connsiteX2" fmla="*/ 0 w 130181"/>
                <a:gd name="connsiteY2" fmla="*/ 65088 h 130175"/>
                <a:gd name="connsiteX3" fmla="*/ 51441 w 130181"/>
                <a:gd name="connsiteY3" fmla="*/ 51435 h 130175"/>
                <a:gd name="connsiteX4" fmla="*/ 65094 w 130181"/>
                <a:gd name="connsiteY4" fmla="*/ 0 h 130175"/>
                <a:gd name="connsiteX5" fmla="*/ 78740 w 130181"/>
                <a:gd name="connsiteY5" fmla="*/ 51435 h 130175"/>
                <a:gd name="connsiteX6" fmla="*/ 130181 w 130181"/>
                <a:gd name="connsiteY6" fmla="*/ 65088 h 130175"/>
                <a:gd name="connsiteX7" fmla="*/ 78740 w 130181"/>
                <a:gd name="connsiteY7" fmla="*/ 78740 h 130175"/>
                <a:gd name="connsiteX8" fmla="*/ 65094 w 130181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5">
                  <a:moveTo>
                    <a:pt x="65094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94" y="0"/>
                  </a:lnTo>
                  <a:lnTo>
                    <a:pt x="78740" y="51435"/>
                  </a:lnTo>
                  <a:lnTo>
                    <a:pt x="130181" y="65088"/>
                  </a:lnTo>
                  <a:lnTo>
                    <a:pt x="78740" y="78740"/>
                  </a:lnTo>
                  <a:lnTo>
                    <a:pt x="65094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9" name="Vrije vorm: vorm 1308">
              <a:extLst>
                <a:ext uri="{FF2B5EF4-FFF2-40B4-BE49-F238E27FC236}">
                  <a16:creationId xmlns:a16="http://schemas.microsoft.com/office/drawing/2014/main" id="{9E9E5E64-3C45-26BE-50E0-3F600DA6FDDE}"/>
                </a:ext>
              </a:extLst>
            </p:cNvPr>
            <p:cNvSpPr/>
            <p:nvPr/>
          </p:nvSpPr>
          <p:spPr>
            <a:xfrm>
              <a:off x="425486" y="6671500"/>
              <a:ext cx="130176" cy="130175"/>
            </a:xfrm>
            <a:custGeom>
              <a:avLst/>
              <a:gdLst>
                <a:gd name="connsiteX0" fmla="*/ 65089 w 130176"/>
                <a:gd name="connsiteY0" fmla="*/ 130175 h 130175"/>
                <a:gd name="connsiteX1" fmla="*/ 51441 w 130176"/>
                <a:gd name="connsiteY1" fmla="*/ 78740 h 130175"/>
                <a:gd name="connsiteX2" fmla="*/ 0 w 130176"/>
                <a:gd name="connsiteY2" fmla="*/ 65088 h 130175"/>
                <a:gd name="connsiteX3" fmla="*/ 51441 w 130176"/>
                <a:gd name="connsiteY3" fmla="*/ 51435 h 130175"/>
                <a:gd name="connsiteX4" fmla="*/ 65089 w 130176"/>
                <a:gd name="connsiteY4" fmla="*/ 0 h 130175"/>
                <a:gd name="connsiteX5" fmla="*/ 78736 w 130176"/>
                <a:gd name="connsiteY5" fmla="*/ 51435 h 130175"/>
                <a:gd name="connsiteX6" fmla="*/ 130177 w 130176"/>
                <a:gd name="connsiteY6" fmla="*/ 65088 h 130175"/>
                <a:gd name="connsiteX7" fmla="*/ 78736 w 130176"/>
                <a:gd name="connsiteY7" fmla="*/ 78740 h 130175"/>
                <a:gd name="connsiteX8" fmla="*/ 65089 w 130176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65089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9" y="0"/>
                  </a:lnTo>
                  <a:lnTo>
                    <a:pt x="78736" y="51435"/>
                  </a:lnTo>
                  <a:lnTo>
                    <a:pt x="130177" y="65088"/>
                  </a:lnTo>
                  <a:lnTo>
                    <a:pt x="78736" y="78740"/>
                  </a:lnTo>
                  <a:lnTo>
                    <a:pt x="65089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310" name="Groep 1309">
            <a:extLst>
              <a:ext uri="{FF2B5EF4-FFF2-40B4-BE49-F238E27FC236}">
                <a16:creationId xmlns:a16="http://schemas.microsoft.com/office/drawing/2014/main" id="{264462D2-AF55-14DA-B8DB-3BB627EF2F08}"/>
              </a:ext>
            </a:extLst>
          </p:cNvPr>
          <p:cNvGrpSpPr/>
          <p:nvPr/>
        </p:nvGrpSpPr>
        <p:grpSpPr>
          <a:xfrm>
            <a:off x="56326" y="436183"/>
            <a:ext cx="130177" cy="5985635"/>
            <a:chOff x="56326" y="436183"/>
            <a:chExt cx="130177" cy="5985635"/>
          </a:xfrm>
          <a:solidFill>
            <a:srgbClr val="EBEB7D"/>
          </a:solidFill>
        </p:grpSpPr>
        <p:sp>
          <p:nvSpPr>
            <p:cNvPr id="1311" name="Vrije vorm: vorm 1310">
              <a:extLst>
                <a:ext uri="{FF2B5EF4-FFF2-40B4-BE49-F238E27FC236}">
                  <a16:creationId xmlns:a16="http://schemas.microsoft.com/office/drawing/2014/main" id="{6F5C2C38-028A-988F-E595-951EE7F56A62}"/>
                </a:ext>
              </a:extLst>
            </p:cNvPr>
            <p:cNvSpPr/>
            <p:nvPr/>
          </p:nvSpPr>
          <p:spPr>
            <a:xfrm>
              <a:off x="56327" y="3782161"/>
              <a:ext cx="130176" cy="130175"/>
            </a:xfrm>
            <a:custGeom>
              <a:avLst/>
              <a:gdLst>
                <a:gd name="connsiteX0" fmla="*/ 130177 w 130176"/>
                <a:gd name="connsiteY0" fmla="*/ 65088 h 130175"/>
                <a:gd name="connsiteX1" fmla="*/ 78735 w 130176"/>
                <a:gd name="connsiteY1" fmla="*/ 78734 h 130175"/>
                <a:gd name="connsiteX2" fmla="*/ 65089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35 h 130175"/>
                <a:gd name="connsiteX6" fmla="*/ 65089 w 130176"/>
                <a:gd name="connsiteY6" fmla="*/ 0 h 130175"/>
                <a:gd name="connsiteX7" fmla="*/ 78735 w 130176"/>
                <a:gd name="connsiteY7" fmla="*/ 51435 h 130175"/>
                <a:gd name="connsiteX8" fmla="*/ 130177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7" y="65088"/>
                  </a:moveTo>
                  <a:lnTo>
                    <a:pt x="78735" y="78734"/>
                  </a:lnTo>
                  <a:lnTo>
                    <a:pt x="65089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9" y="0"/>
                  </a:lnTo>
                  <a:lnTo>
                    <a:pt x="78735" y="51435"/>
                  </a:lnTo>
                  <a:lnTo>
                    <a:pt x="130177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2" name="Vrije vorm: vorm 1311">
              <a:extLst>
                <a:ext uri="{FF2B5EF4-FFF2-40B4-BE49-F238E27FC236}">
                  <a16:creationId xmlns:a16="http://schemas.microsoft.com/office/drawing/2014/main" id="{6330E380-945F-4C67-4531-7B29B70A6113}"/>
                </a:ext>
              </a:extLst>
            </p:cNvPr>
            <p:cNvSpPr/>
            <p:nvPr/>
          </p:nvSpPr>
          <p:spPr>
            <a:xfrm>
              <a:off x="56327" y="3503326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3" name="Vrije vorm: vorm 1312">
              <a:extLst>
                <a:ext uri="{FF2B5EF4-FFF2-40B4-BE49-F238E27FC236}">
                  <a16:creationId xmlns:a16="http://schemas.microsoft.com/office/drawing/2014/main" id="{DA8CE065-2687-D050-3E41-AD208720F355}"/>
                </a:ext>
              </a:extLst>
            </p:cNvPr>
            <p:cNvSpPr/>
            <p:nvPr/>
          </p:nvSpPr>
          <p:spPr>
            <a:xfrm>
              <a:off x="56327" y="3224498"/>
              <a:ext cx="130176" cy="130174"/>
            </a:xfrm>
            <a:custGeom>
              <a:avLst/>
              <a:gdLst>
                <a:gd name="connsiteX0" fmla="*/ 130176 w 130176"/>
                <a:gd name="connsiteY0" fmla="*/ 65087 h 130174"/>
                <a:gd name="connsiteX1" fmla="*/ 78735 w 130176"/>
                <a:gd name="connsiteY1" fmla="*/ 78733 h 130174"/>
                <a:gd name="connsiteX2" fmla="*/ 65088 w 130176"/>
                <a:gd name="connsiteY2" fmla="*/ 130175 h 130174"/>
                <a:gd name="connsiteX3" fmla="*/ 51441 w 130176"/>
                <a:gd name="connsiteY3" fmla="*/ 78733 h 130174"/>
                <a:gd name="connsiteX4" fmla="*/ 0 w 130176"/>
                <a:gd name="connsiteY4" fmla="*/ 65087 h 130174"/>
                <a:gd name="connsiteX5" fmla="*/ 51441 w 130176"/>
                <a:gd name="connsiteY5" fmla="*/ 51441 h 130174"/>
                <a:gd name="connsiteX6" fmla="*/ 65088 w 130176"/>
                <a:gd name="connsiteY6" fmla="*/ 0 h 130174"/>
                <a:gd name="connsiteX7" fmla="*/ 78735 w 130176"/>
                <a:gd name="connsiteY7" fmla="*/ 51441 h 130174"/>
                <a:gd name="connsiteX8" fmla="*/ 130176 w 130176"/>
                <a:gd name="connsiteY8" fmla="*/ 65087 h 130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4">
                  <a:moveTo>
                    <a:pt x="130176" y="65087"/>
                  </a:moveTo>
                  <a:lnTo>
                    <a:pt x="78735" y="78733"/>
                  </a:lnTo>
                  <a:lnTo>
                    <a:pt x="65088" y="130175"/>
                  </a:lnTo>
                  <a:lnTo>
                    <a:pt x="51441" y="78733"/>
                  </a:lnTo>
                  <a:lnTo>
                    <a:pt x="0" y="65087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4" name="Vrije vorm: vorm 1313">
              <a:extLst>
                <a:ext uri="{FF2B5EF4-FFF2-40B4-BE49-F238E27FC236}">
                  <a16:creationId xmlns:a16="http://schemas.microsoft.com/office/drawing/2014/main" id="{C69E5456-D473-DAE3-760D-9D4A44629DBA}"/>
                </a:ext>
              </a:extLst>
            </p:cNvPr>
            <p:cNvSpPr/>
            <p:nvPr/>
          </p:nvSpPr>
          <p:spPr>
            <a:xfrm>
              <a:off x="56327" y="2945663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40 h 130175"/>
                <a:gd name="connsiteX2" fmla="*/ 65088 w 130176"/>
                <a:gd name="connsiteY2" fmla="*/ 130175 h 130175"/>
                <a:gd name="connsiteX3" fmla="*/ 51441 w 130176"/>
                <a:gd name="connsiteY3" fmla="*/ 78740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40"/>
                  </a:lnTo>
                  <a:lnTo>
                    <a:pt x="65088" y="130175"/>
                  </a:lnTo>
                  <a:lnTo>
                    <a:pt x="51441" y="78740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5" name="Vrije vorm: vorm 1314">
              <a:extLst>
                <a:ext uri="{FF2B5EF4-FFF2-40B4-BE49-F238E27FC236}">
                  <a16:creationId xmlns:a16="http://schemas.microsoft.com/office/drawing/2014/main" id="{C960E129-489C-5A4D-6694-94EEBE6668B3}"/>
                </a:ext>
              </a:extLst>
            </p:cNvPr>
            <p:cNvSpPr/>
            <p:nvPr/>
          </p:nvSpPr>
          <p:spPr>
            <a:xfrm>
              <a:off x="56326" y="2666834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6" name="Vrije vorm: vorm 1315">
              <a:extLst>
                <a:ext uri="{FF2B5EF4-FFF2-40B4-BE49-F238E27FC236}">
                  <a16:creationId xmlns:a16="http://schemas.microsoft.com/office/drawing/2014/main" id="{9A3DE1CD-CFD7-1FA3-3AA1-FF3AE603CE6B}"/>
                </a:ext>
              </a:extLst>
            </p:cNvPr>
            <p:cNvSpPr/>
            <p:nvPr/>
          </p:nvSpPr>
          <p:spPr>
            <a:xfrm>
              <a:off x="56326" y="2387999"/>
              <a:ext cx="130176" cy="130181"/>
            </a:xfrm>
            <a:custGeom>
              <a:avLst/>
              <a:gdLst>
                <a:gd name="connsiteX0" fmla="*/ 130176 w 130176"/>
                <a:gd name="connsiteY0" fmla="*/ 65088 h 130181"/>
                <a:gd name="connsiteX1" fmla="*/ 78736 w 130176"/>
                <a:gd name="connsiteY1" fmla="*/ 78740 h 130181"/>
                <a:gd name="connsiteX2" fmla="*/ 65088 w 130176"/>
                <a:gd name="connsiteY2" fmla="*/ 130181 h 130181"/>
                <a:gd name="connsiteX3" fmla="*/ 51441 w 130176"/>
                <a:gd name="connsiteY3" fmla="*/ 78740 h 130181"/>
                <a:gd name="connsiteX4" fmla="*/ 0 w 130176"/>
                <a:gd name="connsiteY4" fmla="*/ 65088 h 130181"/>
                <a:gd name="connsiteX5" fmla="*/ 51441 w 130176"/>
                <a:gd name="connsiteY5" fmla="*/ 51441 h 130181"/>
                <a:gd name="connsiteX6" fmla="*/ 65088 w 130176"/>
                <a:gd name="connsiteY6" fmla="*/ 0 h 130181"/>
                <a:gd name="connsiteX7" fmla="*/ 78736 w 130176"/>
                <a:gd name="connsiteY7" fmla="*/ 51441 h 130181"/>
                <a:gd name="connsiteX8" fmla="*/ 130176 w 130176"/>
                <a:gd name="connsiteY8" fmla="*/ 65088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81">
                  <a:moveTo>
                    <a:pt x="130176" y="65088"/>
                  </a:moveTo>
                  <a:lnTo>
                    <a:pt x="78736" y="78740"/>
                  </a:lnTo>
                  <a:lnTo>
                    <a:pt x="65088" y="130181"/>
                  </a:lnTo>
                  <a:lnTo>
                    <a:pt x="51441" y="78740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7" name="Vrije vorm: vorm 1316">
              <a:extLst>
                <a:ext uri="{FF2B5EF4-FFF2-40B4-BE49-F238E27FC236}">
                  <a16:creationId xmlns:a16="http://schemas.microsoft.com/office/drawing/2014/main" id="{F90B9492-3C7F-85A9-4CAC-D833D14D2707}"/>
                </a:ext>
              </a:extLst>
            </p:cNvPr>
            <p:cNvSpPr/>
            <p:nvPr/>
          </p:nvSpPr>
          <p:spPr>
            <a:xfrm>
              <a:off x="56326" y="2109171"/>
              <a:ext cx="130176" cy="130175"/>
            </a:xfrm>
            <a:custGeom>
              <a:avLst/>
              <a:gdLst>
                <a:gd name="connsiteX0" fmla="*/ 130177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7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7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7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8" name="Vrije vorm: vorm 1317">
              <a:extLst>
                <a:ext uri="{FF2B5EF4-FFF2-40B4-BE49-F238E27FC236}">
                  <a16:creationId xmlns:a16="http://schemas.microsoft.com/office/drawing/2014/main" id="{DDBBD1E9-843C-4671-2362-23FC4F28F165}"/>
                </a:ext>
              </a:extLst>
            </p:cNvPr>
            <p:cNvSpPr/>
            <p:nvPr/>
          </p:nvSpPr>
          <p:spPr>
            <a:xfrm>
              <a:off x="56326" y="1830336"/>
              <a:ext cx="130176" cy="130181"/>
            </a:xfrm>
            <a:custGeom>
              <a:avLst/>
              <a:gdLst>
                <a:gd name="connsiteX0" fmla="*/ 130177 w 130176"/>
                <a:gd name="connsiteY0" fmla="*/ 65094 h 130181"/>
                <a:gd name="connsiteX1" fmla="*/ 78735 w 130176"/>
                <a:gd name="connsiteY1" fmla="*/ 78740 h 130181"/>
                <a:gd name="connsiteX2" fmla="*/ 65088 w 130176"/>
                <a:gd name="connsiteY2" fmla="*/ 130181 h 130181"/>
                <a:gd name="connsiteX3" fmla="*/ 51441 w 130176"/>
                <a:gd name="connsiteY3" fmla="*/ 78740 h 130181"/>
                <a:gd name="connsiteX4" fmla="*/ 0 w 130176"/>
                <a:gd name="connsiteY4" fmla="*/ 65094 h 130181"/>
                <a:gd name="connsiteX5" fmla="*/ 51441 w 130176"/>
                <a:gd name="connsiteY5" fmla="*/ 51441 h 130181"/>
                <a:gd name="connsiteX6" fmla="*/ 65088 w 130176"/>
                <a:gd name="connsiteY6" fmla="*/ 0 h 130181"/>
                <a:gd name="connsiteX7" fmla="*/ 78735 w 130176"/>
                <a:gd name="connsiteY7" fmla="*/ 51441 h 130181"/>
                <a:gd name="connsiteX8" fmla="*/ 130177 w 130176"/>
                <a:gd name="connsiteY8" fmla="*/ 65094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81">
                  <a:moveTo>
                    <a:pt x="130177" y="65094"/>
                  </a:moveTo>
                  <a:lnTo>
                    <a:pt x="78735" y="78740"/>
                  </a:lnTo>
                  <a:lnTo>
                    <a:pt x="65088" y="130181"/>
                  </a:lnTo>
                  <a:lnTo>
                    <a:pt x="51441" y="78740"/>
                  </a:lnTo>
                  <a:lnTo>
                    <a:pt x="0" y="65094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7" y="650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9" name="Vrije vorm: vorm 1318">
              <a:extLst>
                <a:ext uri="{FF2B5EF4-FFF2-40B4-BE49-F238E27FC236}">
                  <a16:creationId xmlns:a16="http://schemas.microsoft.com/office/drawing/2014/main" id="{24A5737F-8F17-B9F1-0F1C-AEE303D36BFE}"/>
                </a:ext>
              </a:extLst>
            </p:cNvPr>
            <p:cNvSpPr/>
            <p:nvPr/>
          </p:nvSpPr>
          <p:spPr>
            <a:xfrm>
              <a:off x="56326" y="1551508"/>
              <a:ext cx="130176" cy="130175"/>
            </a:xfrm>
            <a:custGeom>
              <a:avLst/>
              <a:gdLst>
                <a:gd name="connsiteX0" fmla="*/ 130177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7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7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7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0" name="Vrije vorm: vorm 1319">
              <a:extLst>
                <a:ext uri="{FF2B5EF4-FFF2-40B4-BE49-F238E27FC236}">
                  <a16:creationId xmlns:a16="http://schemas.microsoft.com/office/drawing/2014/main" id="{6F4CBC28-9387-FBDD-B4F8-D6F111226A31}"/>
                </a:ext>
              </a:extLst>
            </p:cNvPr>
            <p:cNvSpPr/>
            <p:nvPr/>
          </p:nvSpPr>
          <p:spPr>
            <a:xfrm>
              <a:off x="56326" y="1272679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1" name="Vrije vorm: vorm 1320">
              <a:extLst>
                <a:ext uri="{FF2B5EF4-FFF2-40B4-BE49-F238E27FC236}">
                  <a16:creationId xmlns:a16="http://schemas.microsoft.com/office/drawing/2014/main" id="{E0A514DD-A3BF-52A5-8D48-5A061718CF4D}"/>
                </a:ext>
              </a:extLst>
            </p:cNvPr>
            <p:cNvSpPr/>
            <p:nvPr/>
          </p:nvSpPr>
          <p:spPr>
            <a:xfrm>
              <a:off x="56326" y="993844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2" name="Vrije vorm: vorm 1321">
              <a:extLst>
                <a:ext uri="{FF2B5EF4-FFF2-40B4-BE49-F238E27FC236}">
                  <a16:creationId xmlns:a16="http://schemas.microsoft.com/office/drawing/2014/main" id="{DD6C03D3-EC68-798C-D519-B12E5393E19B}"/>
                </a:ext>
              </a:extLst>
            </p:cNvPr>
            <p:cNvSpPr/>
            <p:nvPr/>
          </p:nvSpPr>
          <p:spPr>
            <a:xfrm>
              <a:off x="56326" y="715016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3" name="Vrije vorm: vorm 1322">
              <a:extLst>
                <a:ext uri="{FF2B5EF4-FFF2-40B4-BE49-F238E27FC236}">
                  <a16:creationId xmlns:a16="http://schemas.microsoft.com/office/drawing/2014/main" id="{BD69A875-0F96-99C6-9B01-AC2DE8F09F30}"/>
                </a:ext>
              </a:extLst>
            </p:cNvPr>
            <p:cNvSpPr/>
            <p:nvPr/>
          </p:nvSpPr>
          <p:spPr>
            <a:xfrm>
              <a:off x="56326" y="436183"/>
              <a:ext cx="130176" cy="130176"/>
            </a:xfrm>
            <a:custGeom>
              <a:avLst/>
              <a:gdLst>
                <a:gd name="connsiteX0" fmla="*/ 130176 w 130176"/>
                <a:gd name="connsiteY0" fmla="*/ 65088 h 130176"/>
                <a:gd name="connsiteX1" fmla="*/ 78736 w 130176"/>
                <a:gd name="connsiteY1" fmla="*/ 78736 h 130176"/>
                <a:gd name="connsiteX2" fmla="*/ 65088 w 130176"/>
                <a:gd name="connsiteY2" fmla="*/ 130176 h 130176"/>
                <a:gd name="connsiteX3" fmla="*/ 51441 w 130176"/>
                <a:gd name="connsiteY3" fmla="*/ 78736 h 130176"/>
                <a:gd name="connsiteX4" fmla="*/ 0 w 130176"/>
                <a:gd name="connsiteY4" fmla="*/ 65088 h 130176"/>
                <a:gd name="connsiteX5" fmla="*/ 51441 w 130176"/>
                <a:gd name="connsiteY5" fmla="*/ 51441 h 130176"/>
                <a:gd name="connsiteX6" fmla="*/ 65088 w 130176"/>
                <a:gd name="connsiteY6" fmla="*/ 0 h 130176"/>
                <a:gd name="connsiteX7" fmla="*/ 78736 w 130176"/>
                <a:gd name="connsiteY7" fmla="*/ 51441 h 130176"/>
                <a:gd name="connsiteX8" fmla="*/ 130176 w 130176"/>
                <a:gd name="connsiteY8" fmla="*/ 65088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6">
                  <a:moveTo>
                    <a:pt x="130176" y="65088"/>
                  </a:moveTo>
                  <a:lnTo>
                    <a:pt x="78736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4" name="Vrije vorm: vorm 1323">
              <a:extLst>
                <a:ext uri="{FF2B5EF4-FFF2-40B4-BE49-F238E27FC236}">
                  <a16:creationId xmlns:a16="http://schemas.microsoft.com/office/drawing/2014/main" id="{15AA34CA-71A3-E017-2198-32059878F1A9}"/>
                </a:ext>
              </a:extLst>
            </p:cNvPr>
            <p:cNvSpPr/>
            <p:nvPr/>
          </p:nvSpPr>
          <p:spPr>
            <a:xfrm>
              <a:off x="56327" y="4060990"/>
              <a:ext cx="130176" cy="130175"/>
            </a:xfrm>
            <a:custGeom>
              <a:avLst/>
              <a:gdLst>
                <a:gd name="connsiteX0" fmla="*/ 130177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7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7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7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5" name="Vrije vorm: vorm 1324">
              <a:extLst>
                <a:ext uri="{FF2B5EF4-FFF2-40B4-BE49-F238E27FC236}">
                  <a16:creationId xmlns:a16="http://schemas.microsoft.com/office/drawing/2014/main" id="{53C7B17E-05A3-2A8F-342F-8CAC25FF2573}"/>
                </a:ext>
              </a:extLst>
            </p:cNvPr>
            <p:cNvSpPr/>
            <p:nvPr/>
          </p:nvSpPr>
          <p:spPr>
            <a:xfrm>
              <a:off x="56327" y="4339818"/>
              <a:ext cx="130176" cy="130181"/>
            </a:xfrm>
            <a:custGeom>
              <a:avLst/>
              <a:gdLst>
                <a:gd name="connsiteX0" fmla="*/ 130176 w 130176"/>
                <a:gd name="connsiteY0" fmla="*/ 65094 h 130181"/>
                <a:gd name="connsiteX1" fmla="*/ 78736 w 130176"/>
                <a:gd name="connsiteY1" fmla="*/ 78740 h 130181"/>
                <a:gd name="connsiteX2" fmla="*/ 65088 w 130176"/>
                <a:gd name="connsiteY2" fmla="*/ 130182 h 130181"/>
                <a:gd name="connsiteX3" fmla="*/ 51441 w 130176"/>
                <a:gd name="connsiteY3" fmla="*/ 78740 h 130181"/>
                <a:gd name="connsiteX4" fmla="*/ 0 w 130176"/>
                <a:gd name="connsiteY4" fmla="*/ 65094 h 130181"/>
                <a:gd name="connsiteX5" fmla="*/ 51441 w 130176"/>
                <a:gd name="connsiteY5" fmla="*/ 51441 h 130181"/>
                <a:gd name="connsiteX6" fmla="*/ 65088 w 130176"/>
                <a:gd name="connsiteY6" fmla="*/ 0 h 130181"/>
                <a:gd name="connsiteX7" fmla="*/ 78736 w 130176"/>
                <a:gd name="connsiteY7" fmla="*/ 51441 h 130181"/>
                <a:gd name="connsiteX8" fmla="*/ 130176 w 130176"/>
                <a:gd name="connsiteY8" fmla="*/ 65094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81">
                  <a:moveTo>
                    <a:pt x="130176" y="65094"/>
                  </a:moveTo>
                  <a:lnTo>
                    <a:pt x="78736" y="78740"/>
                  </a:lnTo>
                  <a:lnTo>
                    <a:pt x="65088" y="130182"/>
                  </a:lnTo>
                  <a:lnTo>
                    <a:pt x="51441" y="78740"/>
                  </a:lnTo>
                  <a:lnTo>
                    <a:pt x="0" y="65094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6" name="Vrije vorm: vorm 1325">
              <a:extLst>
                <a:ext uri="{FF2B5EF4-FFF2-40B4-BE49-F238E27FC236}">
                  <a16:creationId xmlns:a16="http://schemas.microsoft.com/office/drawing/2014/main" id="{AF634C1D-0B84-EB98-45A2-6E556A2A559E}"/>
                </a:ext>
              </a:extLst>
            </p:cNvPr>
            <p:cNvSpPr/>
            <p:nvPr/>
          </p:nvSpPr>
          <p:spPr>
            <a:xfrm>
              <a:off x="56327" y="4618653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7" name="Vrije vorm: vorm 1326">
              <a:extLst>
                <a:ext uri="{FF2B5EF4-FFF2-40B4-BE49-F238E27FC236}">
                  <a16:creationId xmlns:a16="http://schemas.microsoft.com/office/drawing/2014/main" id="{CAADA414-51B3-DD36-AF9E-1536CAEFCC9C}"/>
                </a:ext>
              </a:extLst>
            </p:cNvPr>
            <p:cNvSpPr/>
            <p:nvPr/>
          </p:nvSpPr>
          <p:spPr>
            <a:xfrm>
              <a:off x="56327" y="4897482"/>
              <a:ext cx="130176" cy="130181"/>
            </a:xfrm>
            <a:custGeom>
              <a:avLst/>
              <a:gdLst>
                <a:gd name="connsiteX0" fmla="*/ 130176 w 130176"/>
                <a:gd name="connsiteY0" fmla="*/ 65088 h 130181"/>
                <a:gd name="connsiteX1" fmla="*/ 78736 w 130176"/>
                <a:gd name="connsiteY1" fmla="*/ 78740 h 130181"/>
                <a:gd name="connsiteX2" fmla="*/ 65088 w 130176"/>
                <a:gd name="connsiteY2" fmla="*/ 130181 h 130181"/>
                <a:gd name="connsiteX3" fmla="*/ 51441 w 130176"/>
                <a:gd name="connsiteY3" fmla="*/ 78740 h 130181"/>
                <a:gd name="connsiteX4" fmla="*/ 0 w 130176"/>
                <a:gd name="connsiteY4" fmla="*/ 65088 h 130181"/>
                <a:gd name="connsiteX5" fmla="*/ 51441 w 130176"/>
                <a:gd name="connsiteY5" fmla="*/ 51441 h 130181"/>
                <a:gd name="connsiteX6" fmla="*/ 65088 w 130176"/>
                <a:gd name="connsiteY6" fmla="*/ 0 h 130181"/>
                <a:gd name="connsiteX7" fmla="*/ 78736 w 130176"/>
                <a:gd name="connsiteY7" fmla="*/ 51441 h 130181"/>
                <a:gd name="connsiteX8" fmla="*/ 130176 w 130176"/>
                <a:gd name="connsiteY8" fmla="*/ 65088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81">
                  <a:moveTo>
                    <a:pt x="130176" y="65088"/>
                  </a:moveTo>
                  <a:lnTo>
                    <a:pt x="78736" y="78740"/>
                  </a:lnTo>
                  <a:lnTo>
                    <a:pt x="65088" y="130181"/>
                  </a:lnTo>
                  <a:lnTo>
                    <a:pt x="51441" y="78740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8" name="Vrije vorm: vorm 1327">
              <a:extLst>
                <a:ext uri="{FF2B5EF4-FFF2-40B4-BE49-F238E27FC236}">
                  <a16:creationId xmlns:a16="http://schemas.microsoft.com/office/drawing/2014/main" id="{EECDD11E-47B0-ECD6-3E40-20A6D891FFD3}"/>
                </a:ext>
              </a:extLst>
            </p:cNvPr>
            <p:cNvSpPr/>
            <p:nvPr/>
          </p:nvSpPr>
          <p:spPr>
            <a:xfrm>
              <a:off x="56327" y="5176316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9" name="Vrije vorm: vorm 1328">
              <a:extLst>
                <a:ext uri="{FF2B5EF4-FFF2-40B4-BE49-F238E27FC236}">
                  <a16:creationId xmlns:a16="http://schemas.microsoft.com/office/drawing/2014/main" id="{B449BACC-1065-BEAA-2A8E-2D5B8893CECC}"/>
                </a:ext>
              </a:extLst>
            </p:cNvPr>
            <p:cNvSpPr/>
            <p:nvPr/>
          </p:nvSpPr>
          <p:spPr>
            <a:xfrm>
              <a:off x="56327" y="5455145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0" name="Vrije vorm: vorm 1329">
              <a:extLst>
                <a:ext uri="{FF2B5EF4-FFF2-40B4-BE49-F238E27FC236}">
                  <a16:creationId xmlns:a16="http://schemas.microsoft.com/office/drawing/2014/main" id="{1CFFE356-EC34-9337-BE7C-1C9931D87BE2}"/>
                </a:ext>
              </a:extLst>
            </p:cNvPr>
            <p:cNvSpPr/>
            <p:nvPr/>
          </p:nvSpPr>
          <p:spPr>
            <a:xfrm>
              <a:off x="56327" y="5733980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1" name="Vrije vorm: vorm 1330">
              <a:extLst>
                <a:ext uri="{FF2B5EF4-FFF2-40B4-BE49-F238E27FC236}">
                  <a16:creationId xmlns:a16="http://schemas.microsoft.com/office/drawing/2014/main" id="{865ED1D9-2A23-4B40-7688-C498B237E93B}"/>
                </a:ext>
              </a:extLst>
            </p:cNvPr>
            <p:cNvSpPr/>
            <p:nvPr/>
          </p:nvSpPr>
          <p:spPr>
            <a:xfrm>
              <a:off x="56327" y="6012808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2" name="Vrije vorm: vorm 1331">
              <a:extLst>
                <a:ext uri="{FF2B5EF4-FFF2-40B4-BE49-F238E27FC236}">
                  <a16:creationId xmlns:a16="http://schemas.microsoft.com/office/drawing/2014/main" id="{A04B2007-35AA-B56D-D6B9-99025DBB20D2}"/>
                </a:ext>
              </a:extLst>
            </p:cNvPr>
            <p:cNvSpPr/>
            <p:nvPr/>
          </p:nvSpPr>
          <p:spPr>
            <a:xfrm>
              <a:off x="56327" y="6291643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40 h 130175"/>
                <a:gd name="connsiteX2" fmla="*/ 65088 w 130176"/>
                <a:gd name="connsiteY2" fmla="*/ 130175 h 130175"/>
                <a:gd name="connsiteX3" fmla="*/ 51441 w 130176"/>
                <a:gd name="connsiteY3" fmla="*/ 78740 h 130175"/>
                <a:gd name="connsiteX4" fmla="*/ 0 w 130176"/>
                <a:gd name="connsiteY4" fmla="*/ 65088 h 130175"/>
                <a:gd name="connsiteX5" fmla="*/ 51441 w 130176"/>
                <a:gd name="connsiteY5" fmla="*/ 51435 h 130175"/>
                <a:gd name="connsiteX6" fmla="*/ 65088 w 130176"/>
                <a:gd name="connsiteY6" fmla="*/ 0 h 130175"/>
                <a:gd name="connsiteX7" fmla="*/ 78735 w 130176"/>
                <a:gd name="connsiteY7" fmla="*/ 51435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40"/>
                  </a:lnTo>
                  <a:lnTo>
                    <a:pt x="65088" y="130175"/>
                  </a:ln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5" y="51435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333" name="Groep 1332">
            <a:extLst>
              <a:ext uri="{FF2B5EF4-FFF2-40B4-BE49-F238E27FC236}">
                <a16:creationId xmlns:a16="http://schemas.microsoft.com/office/drawing/2014/main" id="{C461381D-479D-0EEF-5AFB-42D376866216}"/>
              </a:ext>
            </a:extLst>
          </p:cNvPr>
          <p:cNvGrpSpPr/>
          <p:nvPr/>
        </p:nvGrpSpPr>
        <p:grpSpPr>
          <a:xfrm>
            <a:off x="12005500" y="436183"/>
            <a:ext cx="130175" cy="5985635"/>
            <a:chOff x="12005500" y="436183"/>
            <a:chExt cx="130175" cy="5985635"/>
          </a:xfrm>
          <a:solidFill>
            <a:srgbClr val="EBEB7D"/>
          </a:solidFill>
        </p:grpSpPr>
        <p:sp>
          <p:nvSpPr>
            <p:cNvPr id="1334" name="Vrije vorm: vorm 1333">
              <a:extLst>
                <a:ext uri="{FF2B5EF4-FFF2-40B4-BE49-F238E27FC236}">
                  <a16:creationId xmlns:a16="http://schemas.microsoft.com/office/drawing/2014/main" id="{DE8EC25E-9720-107C-9054-1B21E3C59903}"/>
                </a:ext>
              </a:extLst>
            </p:cNvPr>
            <p:cNvSpPr/>
            <p:nvPr/>
          </p:nvSpPr>
          <p:spPr>
            <a:xfrm>
              <a:off x="12005500" y="3782161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35 h 130175"/>
                <a:gd name="connsiteX6" fmla="*/ 65088 w 130175"/>
                <a:gd name="connsiteY6" fmla="*/ 0 h 130175"/>
                <a:gd name="connsiteX7" fmla="*/ 78740 w 130175"/>
                <a:gd name="connsiteY7" fmla="*/ 51435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5" name="Vrije vorm: vorm 1334">
              <a:extLst>
                <a:ext uri="{FF2B5EF4-FFF2-40B4-BE49-F238E27FC236}">
                  <a16:creationId xmlns:a16="http://schemas.microsoft.com/office/drawing/2014/main" id="{34F917CD-524E-38F5-19BE-2EC294DAC5AC}"/>
                </a:ext>
              </a:extLst>
            </p:cNvPr>
            <p:cNvSpPr/>
            <p:nvPr/>
          </p:nvSpPr>
          <p:spPr>
            <a:xfrm>
              <a:off x="12005500" y="3503326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6" name="Vrije vorm: vorm 1335">
              <a:extLst>
                <a:ext uri="{FF2B5EF4-FFF2-40B4-BE49-F238E27FC236}">
                  <a16:creationId xmlns:a16="http://schemas.microsoft.com/office/drawing/2014/main" id="{851C012C-2ED9-AB6C-2A71-C4CAE1B12B95}"/>
                </a:ext>
              </a:extLst>
            </p:cNvPr>
            <p:cNvSpPr/>
            <p:nvPr/>
          </p:nvSpPr>
          <p:spPr>
            <a:xfrm>
              <a:off x="12005500" y="3224498"/>
              <a:ext cx="130175" cy="130174"/>
            </a:xfrm>
            <a:custGeom>
              <a:avLst/>
              <a:gdLst>
                <a:gd name="connsiteX0" fmla="*/ 130175 w 130175"/>
                <a:gd name="connsiteY0" fmla="*/ 65087 h 130174"/>
                <a:gd name="connsiteX1" fmla="*/ 78740 w 130175"/>
                <a:gd name="connsiteY1" fmla="*/ 78733 h 130174"/>
                <a:gd name="connsiteX2" fmla="*/ 65088 w 130175"/>
                <a:gd name="connsiteY2" fmla="*/ 130175 h 130174"/>
                <a:gd name="connsiteX3" fmla="*/ 51435 w 130175"/>
                <a:gd name="connsiteY3" fmla="*/ 78733 h 130174"/>
                <a:gd name="connsiteX4" fmla="*/ 0 w 130175"/>
                <a:gd name="connsiteY4" fmla="*/ 65087 h 130174"/>
                <a:gd name="connsiteX5" fmla="*/ 51435 w 130175"/>
                <a:gd name="connsiteY5" fmla="*/ 51441 h 130174"/>
                <a:gd name="connsiteX6" fmla="*/ 65088 w 130175"/>
                <a:gd name="connsiteY6" fmla="*/ 0 h 130174"/>
                <a:gd name="connsiteX7" fmla="*/ 78740 w 130175"/>
                <a:gd name="connsiteY7" fmla="*/ 51441 h 130174"/>
                <a:gd name="connsiteX8" fmla="*/ 130175 w 130175"/>
                <a:gd name="connsiteY8" fmla="*/ 65087 h 130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4">
                  <a:moveTo>
                    <a:pt x="130175" y="65087"/>
                  </a:moveTo>
                  <a:lnTo>
                    <a:pt x="78740" y="78733"/>
                  </a:lnTo>
                  <a:lnTo>
                    <a:pt x="65088" y="130175"/>
                  </a:lnTo>
                  <a:lnTo>
                    <a:pt x="51435" y="78733"/>
                  </a:lnTo>
                  <a:lnTo>
                    <a:pt x="0" y="65087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7" name="Vrije vorm: vorm 1336">
              <a:extLst>
                <a:ext uri="{FF2B5EF4-FFF2-40B4-BE49-F238E27FC236}">
                  <a16:creationId xmlns:a16="http://schemas.microsoft.com/office/drawing/2014/main" id="{9DA0B489-9DC5-138A-B7E1-C1BEF0D43D40}"/>
                </a:ext>
              </a:extLst>
            </p:cNvPr>
            <p:cNvSpPr/>
            <p:nvPr/>
          </p:nvSpPr>
          <p:spPr>
            <a:xfrm>
              <a:off x="12005500" y="2945663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40 h 130175"/>
                <a:gd name="connsiteX2" fmla="*/ 65088 w 130175"/>
                <a:gd name="connsiteY2" fmla="*/ 130175 h 130175"/>
                <a:gd name="connsiteX3" fmla="*/ 51435 w 130175"/>
                <a:gd name="connsiteY3" fmla="*/ 78740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40"/>
                  </a:lnTo>
                  <a:lnTo>
                    <a:pt x="65088" y="130175"/>
                  </a:lnTo>
                  <a:lnTo>
                    <a:pt x="51435" y="78740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8" name="Vrije vorm: vorm 1337">
              <a:extLst>
                <a:ext uri="{FF2B5EF4-FFF2-40B4-BE49-F238E27FC236}">
                  <a16:creationId xmlns:a16="http://schemas.microsoft.com/office/drawing/2014/main" id="{87E1DD52-C6E1-66DB-6CA1-3E12E82CE97A}"/>
                </a:ext>
              </a:extLst>
            </p:cNvPr>
            <p:cNvSpPr/>
            <p:nvPr/>
          </p:nvSpPr>
          <p:spPr>
            <a:xfrm>
              <a:off x="12005500" y="2666834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9" name="Vrije vorm: vorm 1338">
              <a:extLst>
                <a:ext uri="{FF2B5EF4-FFF2-40B4-BE49-F238E27FC236}">
                  <a16:creationId xmlns:a16="http://schemas.microsoft.com/office/drawing/2014/main" id="{2ED2CD6B-E9F6-7EE1-1247-D931F08F667D}"/>
                </a:ext>
              </a:extLst>
            </p:cNvPr>
            <p:cNvSpPr/>
            <p:nvPr/>
          </p:nvSpPr>
          <p:spPr>
            <a:xfrm>
              <a:off x="12005500" y="2387999"/>
              <a:ext cx="130175" cy="130181"/>
            </a:xfrm>
            <a:custGeom>
              <a:avLst/>
              <a:gdLst>
                <a:gd name="connsiteX0" fmla="*/ 130175 w 130175"/>
                <a:gd name="connsiteY0" fmla="*/ 65088 h 130181"/>
                <a:gd name="connsiteX1" fmla="*/ 78740 w 130175"/>
                <a:gd name="connsiteY1" fmla="*/ 78740 h 130181"/>
                <a:gd name="connsiteX2" fmla="*/ 65088 w 130175"/>
                <a:gd name="connsiteY2" fmla="*/ 130181 h 130181"/>
                <a:gd name="connsiteX3" fmla="*/ 51435 w 130175"/>
                <a:gd name="connsiteY3" fmla="*/ 78740 h 130181"/>
                <a:gd name="connsiteX4" fmla="*/ 0 w 130175"/>
                <a:gd name="connsiteY4" fmla="*/ 65088 h 130181"/>
                <a:gd name="connsiteX5" fmla="*/ 51435 w 130175"/>
                <a:gd name="connsiteY5" fmla="*/ 51441 h 130181"/>
                <a:gd name="connsiteX6" fmla="*/ 65088 w 130175"/>
                <a:gd name="connsiteY6" fmla="*/ 0 h 130181"/>
                <a:gd name="connsiteX7" fmla="*/ 78740 w 130175"/>
                <a:gd name="connsiteY7" fmla="*/ 51441 h 130181"/>
                <a:gd name="connsiteX8" fmla="*/ 130175 w 130175"/>
                <a:gd name="connsiteY8" fmla="*/ 65088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81">
                  <a:moveTo>
                    <a:pt x="130175" y="65088"/>
                  </a:moveTo>
                  <a:lnTo>
                    <a:pt x="78740" y="78740"/>
                  </a:lnTo>
                  <a:lnTo>
                    <a:pt x="65088" y="130181"/>
                  </a:lnTo>
                  <a:lnTo>
                    <a:pt x="51435" y="78740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0" name="Vrije vorm: vorm 1339">
              <a:extLst>
                <a:ext uri="{FF2B5EF4-FFF2-40B4-BE49-F238E27FC236}">
                  <a16:creationId xmlns:a16="http://schemas.microsoft.com/office/drawing/2014/main" id="{93985937-8954-EFF8-E014-A2C6640CC74D}"/>
                </a:ext>
              </a:extLst>
            </p:cNvPr>
            <p:cNvSpPr/>
            <p:nvPr/>
          </p:nvSpPr>
          <p:spPr>
            <a:xfrm>
              <a:off x="12005500" y="2109171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1" name="Vrije vorm: vorm 1340">
              <a:extLst>
                <a:ext uri="{FF2B5EF4-FFF2-40B4-BE49-F238E27FC236}">
                  <a16:creationId xmlns:a16="http://schemas.microsoft.com/office/drawing/2014/main" id="{B9F69476-2C40-9A09-000D-325FD7ED3FD9}"/>
                </a:ext>
              </a:extLst>
            </p:cNvPr>
            <p:cNvSpPr/>
            <p:nvPr/>
          </p:nvSpPr>
          <p:spPr>
            <a:xfrm>
              <a:off x="12005500" y="1830336"/>
              <a:ext cx="130175" cy="130181"/>
            </a:xfrm>
            <a:custGeom>
              <a:avLst/>
              <a:gdLst>
                <a:gd name="connsiteX0" fmla="*/ 130175 w 130175"/>
                <a:gd name="connsiteY0" fmla="*/ 65094 h 130181"/>
                <a:gd name="connsiteX1" fmla="*/ 78740 w 130175"/>
                <a:gd name="connsiteY1" fmla="*/ 78740 h 130181"/>
                <a:gd name="connsiteX2" fmla="*/ 65088 w 130175"/>
                <a:gd name="connsiteY2" fmla="*/ 130181 h 130181"/>
                <a:gd name="connsiteX3" fmla="*/ 51435 w 130175"/>
                <a:gd name="connsiteY3" fmla="*/ 78740 h 130181"/>
                <a:gd name="connsiteX4" fmla="*/ 0 w 130175"/>
                <a:gd name="connsiteY4" fmla="*/ 65094 h 130181"/>
                <a:gd name="connsiteX5" fmla="*/ 51435 w 130175"/>
                <a:gd name="connsiteY5" fmla="*/ 51441 h 130181"/>
                <a:gd name="connsiteX6" fmla="*/ 65088 w 130175"/>
                <a:gd name="connsiteY6" fmla="*/ 0 h 130181"/>
                <a:gd name="connsiteX7" fmla="*/ 78740 w 130175"/>
                <a:gd name="connsiteY7" fmla="*/ 51441 h 130181"/>
                <a:gd name="connsiteX8" fmla="*/ 130175 w 130175"/>
                <a:gd name="connsiteY8" fmla="*/ 65094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81">
                  <a:moveTo>
                    <a:pt x="130175" y="65094"/>
                  </a:moveTo>
                  <a:lnTo>
                    <a:pt x="78740" y="78740"/>
                  </a:lnTo>
                  <a:lnTo>
                    <a:pt x="65088" y="130181"/>
                  </a:lnTo>
                  <a:lnTo>
                    <a:pt x="51435" y="78740"/>
                  </a:lnTo>
                  <a:lnTo>
                    <a:pt x="0" y="65094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2" name="Vrije vorm: vorm 1341">
              <a:extLst>
                <a:ext uri="{FF2B5EF4-FFF2-40B4-BE49-F238E27FC236}">
                  <a16:creationId xmlns:a16="http://schemas.microsoft.com/office/drawing/2014/main" id="{0EF5D0A0-3429-29A3-E553-86A26E1561D0}"/>
                </a:ext>
              </a:extLst>
            </p:cNvPr>
            <p:cNvSpPr/>
            <p:nvPr/>
          </p:nvSpPr>
          <p:spPr>
            <a:xfrm>
              <a:off x="12005500" y="1551508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3" name="Vrije vorm: vorm 1342">
              <a:extLst>
                <a:ext uri="{FF2B5EF4-FFF2-40B4-BE49-F238E27FC236}">
                  <a16:creationId xmlns:a16="http://schemas.microsoft.com/office/drawing/2014/main" id="{F0AFCF75-2B44-BD73-2532-D8982B292579}"/>
                </a:ext>
              </a:extLst>
            </p:cNvPr>
            <p:cNvSpPr/>
            <p:nvPr/>
          </p:nvSpPr>
          <p:spPr>
            <a:xfrm>
              <a:off x="12005500" y="1272679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28" name="Vrije vorm: vorm 1727">
              <a:extLst>
                <a:ext uri="{FF2B5EF4-FFF2-40B4-BE49-F238E27FC236}">
                  <a16:creationId xmlns:a16="http://schemas.microsoft.com/office/drawing/2014/main" id="{77F13204-4554-7358-99E0-D80A66468993}"/>
                </a:ext>
              </a:extLst>
            </p:cNvPr>
            <p:cNvSpPr/>
            <p:nvPr/>
          </p:nvSpPr>
          <p:spPr>
            <a:xfrm>
              <a:off x="12005500" y="993844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29" name="Vrije vorm: vorm 1728">
              <a:extLst>
                <a:ext uri="{FF2B5EF4-FFF2-40B4-BE49-F238E27FC236}">
                  <a16:creationId xmlns:a16="http://schemas.microsoft.com/office/drawing/2014/main" id="{EF7207DD-EBCD-5230-C1C5-DF010B8A726C}"/>
                </a:ext>
              </a:extLst>
            </p:cNvPr>
            <p:cNvSpPr/>
            <p:nvPr/>
          </p:nvSpPr>
          <p:spPr>
            <a:xfrm>
              <a:off x="12005500" y="715016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0" name="Vrije vorm: vorm 1729">
              <a:extLst>
                <a:ext uri="{FF2B5EF4-FFF2-40B4-BE49-F238E27FC236}">
                  <a16:creationId xmlns:a16="http://schemas.microsoft.com/office/drawing/2014/main" id="{1E7F219B-DD5C-2A3D-2E1D-E6223E2DC4E3}"/>
                </a:ext>
              </a:extLst>
            </p:cNvPr>
            <p:cNvSpPr/>
            <p:nvPr/>
          </p:nvSpPr>
          <p:spPr>
            <a:xfrm>
              <a:off x="12005500" y="436183"/>
              <a:ext cx="130175" cy="130176"/>
            </a:xfrm>
            <a:custGeom>
              <a:avLst/>
              <a:gdLst>
                <a:gd name="connsiteX0" fmla="*/ 130175 w 130175"/>
                <a:gd name="connsiteY0" fmla="*/ 65088 h 130176"/>
                <a:gd name="connsiteX1" fmla="*/ 78740 w 130175"/>
                <a:gd name="connsiteY1" fmla="*/ 78736 h 130176"/>
                <a:gd name="connsiteX2" fmla="*/ 65088 w 130175"/>
                <a:gd name="connsiteY2" fmla="*/ 130176 h 130176"/>
                <a:gd name="connsiteX3" fmla="*/ 51435 w 130175"/>
                <a:gd name="connsiteY3" fmla="*/ 78736 h 130176"/>
                <a:gd name="connsiteX4" fmla="*/ 0 w 130175"/>
                <a:gd name="connsiteY4" fmla="*/ 65088 h 130176"/>
                <a:gd name="connsiteX5" fmla="*/ 51435 w 130175"/>
                <a:gd name="connsiteY5" fmla="*/ 51441 h 130176"/>
                <a:gd name="connsiteX6" fmla="*/ 65088 w 130175"/>
                <a:gd name="connsiteY6" fmla="*/ 0 h 130176"/>
                <a:gd name="connsiteX7" fmla="*/ 78740 w 130175"/>
                <a:gd name="connsiteY7" fmla="*/ 51441 h 130176"/>
                <a:gd name="connsiteX8" fmla="*/ 130175 w 130175"/>
                <a:gd name="connsiteY8" fmla="*/ 65088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130175" y="65088"/>
                  </a:moveTo>
                  <a:lnTo>
                    <a:pt x="78740" y="78736"/>
                  </a:lnTo>
                  <a:lnTo>
                    <a:pt x="65088" y="130176"/>
                  </a:lnTo>
                  <a:lnTo>
                    <a:pt x="51435" y="78736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1" name="Vrije vorm: vorm 1730">
              <a:extLst>
                <a:ext uri="{FF2B5EF4-FFF2-40B4-BE49-F238E27FC236}">
                  <a16:creationId xmlns:a16="http://schemas.microsoft.com/office/drawing/2014/main" id="{D9DE0400-3936-5C25-8A5C-4C281B1FC310}"/>
                </a:ext>
              </a:extLst>
            </p:cNvPr>
            <p:cNvSpPr/>
            <p:nvPr/>
          </p:nvSpPr>
          <p:spPr>
            <a:xfrm>
              <a:off x="12005500" y="4060990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2" name="Vrije vorm: vorm 1731">
              <a:extLst>
                <a:ext uri="{FF2B5EF4-FFF2-40B4-BE49-F238E27FC236}">
                  <a16:creationId xmlns:a16="http://schemas.microsoft.com/office/drawing/2014/main" id="{FF355810-B3D8-AC8E-3310-82EFB50E703E}"/>
                </a:ext>
              </a:extLst>
            </p:cNvPr>
            <p:cNvSpPr/>
            <p:nvPr/>
          </p:nvSpPr>
          <p:spPr>
            <a:xfrm>
              <a:off x="12005500" y="4339818"/>
              <a:ext cx="130175" cy="130181"/>
            </a:xfrm>
            <a:custGeom>
              <a:avLst/>
              <a:gdLst>
                <a:gd name="connsiteX0" fmla="*/ 130175 w 130175"/>
                <a:gd name="connsiteY0" fmla="*/ 65094 h 130181"/>
                <a:gd name="connsiteX1" fmla="*/ 78740 w 130175"/>
                <a:gd name="connsiteY1" fmla="*/ 78740 h 130181"/>
                <a:gd name="connsiteX2" fmla="*/ 65088 w 130175"/>
                <a:gd name="connsiteY2" fmla="*/ 130182 h 130181"/>
                <a:gd name="connsiteX3" fmla="*/ 51435 w 130175"/>
                <a:gd name="connsiteY3" fmla="*/ 78740 h 130181"/>
                <a:gd name="connsiteX4" fmla="*/ 0 w 130175"/>
                <a:gd name="connsiteY4" fmla="*/ 65094 h 130181"/>
                <a:gd name="connsiteX5" fmla="*/ 51435 w 130175"/>
                <a:gd name="connsiteY5" fmla="*/ 51441 h 130181"/>
                <a:gd name="connsiteX6" fmla="*/ 65088 w 130175"/>
                <a:gd name="connsiteY6" fmla="*/ 0 h 130181"/>
                <a:gd name="connsiteX7" fmla="*/ 78740 w 130175"/>
                <a:gd name="connsiteY7" fmla="*/ 51441 h 130181"/>
                <a:gd name="connsiteX8" fmla="*/ 130175 w 130175"/>
                <a:gd name="connsiteY8" fmla="*/ 65094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81">
                  <a:moveTo>
                    <a:pt x="130175" y="65094"/>
                  </a:moveTo>
                  <a:lnTo>
                    <a:pt x="78740" y="78740"/>
                  </a:lnTo>
                  <a:lnTo>
                    <a:pt x="65088" y="130182"/>
                  </a:lnTo>
                  <a:lnTo>
                    <a:pt x="51435" y="78740"/>
                  </a:lnTo>
                  <a:lnTo>
                    <a:pt x="0" y="65094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3" name="Vrije vorm: vorm 1732">
              <a:extLst>
                <a:ext uri="{FF2B5EF4-FFF2-40B4-BE49-F238E27FC236}">
                  <a16:creationId xmlns:a16="http://schemas.microsoft.com/office/drawing/2014/main" id="{37208B69-102A-AD73-0E3E-01AC53658057}"/>
                </a:ext>
              </a:extLst>
            </p:cNvPr>
            <p:cNvSpPr/>
            <p:nvPr/>
          </p:nvSpPr>
          <p:spPr>
            <a:xfrm>
              <a:off x="12005500" y="4618653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4" name="Vrije vorm: vorm 1733">
              <a:extLst>
                <a:ext uri="{FF2B5EF4-FFF2-40B4-BE49-F238E27FC236}">
                  <a16:creationId xmlns:a16="http://schemas.microsoft.com/office/drawing/2014/main" id="{A92C8563-A7D9-B836-050A-3345CB93E76E}"/>
                </a:ext>
              </a:extLst>
            </p:cNvPr>
            <p:cNvSpPr/>
            <p:nvPr/>
          </p:nvSpPr>
          <p:spPr>
            <a:xfrm>
              <a:off x="12005500" y="4897482"/>
              <a:ext cx="130175" cy="130181"/>
            </a:xfrm>
            <a:custGeom>
              <a:avLst/>
              <a:gdLst>
                <a:gd name="connsiteX0" fmla="*/ 130175 w 130175"/>
                <a:gd name="connsiteY0" fmla="*/ 65088 h 130181"/>
                <a:gd name="connsiteX1" fmla="*/ 78740 w 130175"/>
                <a:gd name="connsiteY1" fmla="*/ 78740 h 130181"/>
                <a:gd name="connsiteX2" fmla="*/ 65088 w 130175"/>
                <a:gd name="connsiteY2" fmla="*/ 130181 h 130181"/>
                <a:gd name="connsiteX3" fmla="*/ 51435 w 130175"/>
                <a:gd name="connsiteY3" fmla="*/ 78740 h 130181"/>
                <a:gd name="connsiteX4" fmla="*/ 0 w 130175"/>
                <a:gd name="connsiteY4" fmla="*/ 65088 h 130181"/>
                <a:gd name="connsiteX5" fmla="*/ 51435 w 130175"/>
                <a:gd name="connsiteY5" fmla="*/ 51441 h 130181"/>
                <a:gd name="connsiteX6" fmla="*/ 65088 w 130175"/>
                <a:gd name="connsiteY6" fmla="*/ 0 h 130181"/>
                <a:gd name="connsiteX7" fmla="*/ 78740 w 130175"/>
                <a:gd name="connsiteY7" fmla="*/ 51441 h 130181"/>
                <a:gd name="connsiteX8" fmla="*/ 130175 w 130175"/>
                <a:gd name="connsiteY8" fmla="*/ 65088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81">
                  <a:moveTo>
                    <a:pt x="130175" y="65088"/>
                  </a:moveTo>
                  <a:lnTo>
                    <a:pt x="78740" y="78740"/>
                  </a:lnTo>
                  <a:lnTo>
                    <a:pt x="65088" y="130181"/>
                  </a:lnTo>
                  <a:lnTo>
                    <a:pt x="51435" y="78740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5" name="Vrije vorm: vorm 1734">
              <a:extLst>
                <a:ext uri="{FF2B5EF4-FFF2-40B4-BE49-F238E27FC236}">
                  <a16:creationId xmlns:a16="http://schemas.microsoft.com/office/drawing/2014/main" id="{5B708337-0738-3B58-5775-4A4951E763D4}"/>
                </a:ext>
              </a:extLst>
            </p:cNvPr>
            <p:cNvSpPr/>
            <p:nvPr/>
          </p:nvSpPr>
          <p:spPr>
            <a:xfrm>
              <a:off x="12005500" y="5176316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6" name="Vrije vorm: vorm 1735">
              <a:extLst>
                <a:ext uri="{FF2B5EF4-FFF2-40B4-BE49-F238E27FC236}">
                  <a16:creationId xmlns:a16="http://schemas.microsoft.com/office/drawing/2014/main" id="{69B7BF25-3434-7E64-931C-F140CD507C45}"/>
                </a:ext>
              </a:extLst>
            </p:cNvPr>
            <p:cNvSpPr/>
            <p:nvPr/>
          </p:nvSpPr>
          <p:spPr>
            <a:xfrm>
              <a:off x="12005500" y="5455145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7" name="Vrije vorm: vorm 1736">
              <a:extLst>
                <a:ext uri="{FF2B5EF4-FFF2-40B4-BE49-F238E27FC236}">
                  <a16:creationId xmlns:a16="http://schemas.microsoft.com/office/drawing/2014/main" id="{B2F30552-1B33-0161-0BC0-A9988E8790B0}"/>
                </a:ext>
              </a:extLst>
            </p:cNvPr>
            <p:cNvSpPr/>
            <p:nvPr/>
          </p:nvSpPr>
          <p:spPr>
            <a:xfrm>
              <a:off x="12005500" y="5733980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8" name="Vrije vorm: vorm 1737">
              <a:extLst>
                <a:ext uri="{FF2B5EF4-FFF2-40B4-BE49-F238E27FC236}">
                  <a16:creationId xmlns:a16="http://schemas.microsoft.com/office/drawing/2014/main" id="{680A336B-F51F-9775-CC6A-0EB92DD0CEB6}"/>
                </a:ext>
              </a:extLst>
            </p:cNvPr>
            <p:cNvSpPr/>
            <p:nvPr/>
          </p:nvSpPr>
          <p:spPr>
            <a:xfrm>
              <a:off x="12005500" y="6012808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9" name="Vrije vorm: vorm 1738">
              <a:extLst>
                <a:ext uri="{FF2B5EF4-FFF2-40B4-BE49-F238E27FC236}">
                  <a16:creationId xmlns:a16="http://schemas.microsoft.com/office/drawing/2014/main" id="{A5788BF4-A62B-C6C1-C6A8-54FD42A3B40B}"/>
                </a:ext>
              </a:extLst>
            </p:cNvPr>
            <p:cNvSpPr/>
            <p:nvPr/>
          </p:nvSpPr>
          <p:spPr>
            <a:xfrm>
              <a:off x="12005500" y="6291643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40 h 130175"/>
                <a:gd name="connsiteX2" fmla="*/ 65088 w 130175"/>
                <a:gd name="connsiteY2" fmla="*/ 130175 h 130175"/>
                <a:gd name="connsiteX3" fmla="*/ 51435 w 130175"/>
                <a:gd name="connsiteY3" fmla="*/ 78740 h 130175"/>
                <a:gd name="connsiteX4" fmla="*/ 0 w 130175"/>
                <a:gd name="connsiteY4" fmla="*/ 65088 h 130175"/>
                <a:gd name="connsiteX5" fmla="*/ 51435 w 130175"/>
                <a:gd name="connsiteY5" fmla="*/ 51435 h 130175"/>
                <a:gd name="connsiteX6" fmla="*/ 65088 w 130175"/>
                <a:gd name="connsiteY6" fmla="*/ 0 h 130175"/>
                <a:gd name="connsiteX7" fmla="*/ 78740 w 130175"/>
                <a:gd name="connsiteY7" fmla="*/ 51435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40"/>
                  </a:lnTo>
                  <a:lnTo>
                    <a:pt x="65088" y="130175"/>
                  </a:ln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740" name="Vrije vorm: vorm 1739">
            <a:extLst>
              <a:ext uri="{FF2B5EF4-FFF2-40B4-BE49-F238E27FC236}">
                <a16:creationId xmlns:a16="http://schemas.microsoft.com/office/drawing/2014/main" id="{CF500907-6BC3-58B9-2B9A-33DBD2FEC52F}"/>
              </a:ext>
            </a:extLst>
          </p:cNvPr>
          <p:cNvSpPr/>
          <p:nvPr/>
        </p:nvSpPr>
        <p:spPr>
          <a:xfrm>
            <a:off x="240755" y="236373"/>
            <a:ext cx="11703182" cy="45719"/>
          </a:xfrm>
          <a:custGeom>
            <a:avLst/>
            <a:gdLst>
              <a:gd name="connsiteX0" fmla="*/ 0 w 11918759"/>
              <a:gd name="connsiteY0" fmla="*/ 0 h 56708"/>
              <a:gd name="connsiteX1" fmla="*/ 11918759 w 11918759"/>
              <a:gd name="connsiteY1" fmla="*/ 0 h 56708"/>
              <a:gd name="connsiteX2" fmla="*/ 11918759 w 11918759"/>
              <a:gd name="connsiteY2" fmla="*/ 56708 h 56708"/>
              <a:gd name="connsiteX3" fmla="*/ 0 w 11918759"/>
              <a:gd name="connsiteY3" fmla="*/ 56708 h 5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8759" h="56708">
                <a:moveTo>
                  <a:pt x="0" y="0"/>
                </a:moveTo>
                <a:lnTo>
                  <a:pt x="11918759" y="0"/>
                </a:lnTo>
                <a:lnTo>
                  <a:pt x="11918759" y="56708"/>
                </a:lnTo>
                <a:lnTo>
                  <a:pt x="0" y="56708"/>
                </a:ln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41" name="Vrije vorm: vorm 1740">
            <a:extLst>
              <a:ext uri="{FF2B5EF4-FFF2-40B4-BE49-F238E27FC236}">
                <a16:creationId xmlns:a16="http://schemas.microsoft.com/office/drawing/2014/main" id="{967A3CBE-0F10-62F4-E0A7-7D82F32C80BD}"/>
              </a:ext>
            </a:extLst>
          </p:cNvPr>
          <p:cNvSpPr/>
          <p:nvPr/>
        </p:nvSpPr>
        <p:spPr>
          <a:xfrm rot="10800000">
            <a:off x="240238" y="6573031"/>
            <a:ext cx="11707327" cy="45719"/>
          </a:xfrm>
          <a:custGeom>
            <a:avLst/>
            <a:gdLst>
              <a:gd name="connsiteX0" fmla="*/ 0 w 11713971"/>
              <a:gd name="connsiteY0" fmla="*/ 0 h 56708"/>
              <a:gd name="connsiteX1" fmla="*/ 11713972 w 11713971"/>
              <a:gd name="connsiteY1" fmla="*/ 0 h 56708"/>
              <a:gd name="connsiteX2" fmla="*/ 11713972 w 11713971"/>
              <a:gd name="connsiteY2" fmla="*/ 56708 h 56708"/>
              <a:gd name="connsiteX3" fmla="*/ 0 w 11713971"/>
              <a:gd name="connsiteY3" fmla="*/ 56708 h 5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3971" h="56708">
                <a:moveTo>
                  <a:pt x="0" y="0"/>
                </a:moveTo>
                <a:lnTo>
                  <a:pt x="11713972" y="0"/>
                </a:lnTo>
                <a:lnTo>
                  <a:pt x="11713972" y="56708"/>
                </a:lnTo>
                <a:lnTo>
                  <a:pt x="0" y="56708"/>
                </a:ln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42" name="Vrije vorm: vorm 1741">
            <a:extLst>
              <a:ext uri="{FF2B5EF4-FFF2-40B4-BE49-F238E27FC236}">
                <a16:creationId xmlns:a16="http://schemas.microsoft.com/office/drawing/2014/main" id="{927394EC-327F-C7FE-F4C9-A8D2A49DFA49}"/>
              </a:ext>
            </a:extLst>
          </p:cNvPr>
          <p:cNvSpPr/>
          <p:nvPr/>
        </p:nvSpPr>
        <p:spPr>
          <a:xfrm rot="16200000">
            <a:off x="-2897412" y="3413377"/>
            <a:ext cx="6306120" cy="45719"/>
          </a:xfrm>
          <a:custGeom>
            <a:avLst/>
            <a:gdLst>
              <a:gd name="connsiteX0" fmla="*/ 0 w 6482905"/>
              <a:gd name="connsiteY0" fmla="*/ 0 h 56708"/>
              <a:gd name="connsiteX1" fmla="*/ 6482906 w 6482905"/>
              <a:gd name="connsiteY1" fmla="*/ 0 h 56708"/>
              <a:gd name="connsiteX2" fmla="*/ 6482906 w 6482905"/>
              <a:gd name="connsiteY2" fmla="*/ 56708 h 56708"/>
              <a:gd name="connsiteX3" fmla="*/ 0 w 6482905"/>
              <a:gd name="connsiteY3" fmla="*/ 56708 h 5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2905" h="56708">
                <a:moveTo>
                  <a:pt x="0" y="0"/>
                </a:moveTo>
                <a:lnTo>
                  <a:pt x="6482906" y="0"/>
                </a:lnTo>
                <a:lnTo>
                  <a:pt x="6482906" y="56708"/>
                </a:lnTo>
                <a:lnTo>
                  <a:pt x="0" y="56708"/>
                </a:ln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43" name="Vrije vorm: vorm 1742">
            <a:extLst>
              <a:ext uri="{FF2B5EF4-FFF2-40B4-BE49-F238E27FC236}">
                <a16:creationId xmlns:a16="http://schemas.microsoft.com/office/drawing/2014/main" id="{BA485670-1A3D-0CF1-DF38-196F180E95B1}"/>
              </a:ext>
            </a:extLst>
          </p:cNvPr>
          <p:cNvSpPr/>
          <p:nvPr/>
        </p:nvSpPr>
        <p:spPr>
          <a:xfrm rot="5399999">
            <a:off x="8749806" y="3398806"/>
            <a:ext cx="6353016" cy="45719"/>
          </a:xfrm>
          <a:custGeom>
            <a:avLst/>
            <a:gdLst>
              <a:gd name="connsiteX0" fmla="*/ 0 w 6415722"/>
              <a:gd name="connsiteY0" fmla="*/ 0 h 56708"/>
              <a:gd name="connsiteX1" fmla="*/ 6415723 w 6415722"/>
              <a:gd name="connsiteY1" fmla="*/ 0 h 56708"/>
              <a:gd name="connsiteX2" fmla="*/ 6415723 w 6415722"/>
              <a:gd name="connsiteY2" fmla="*/ 56708 h 56708"/>
              <a:gd name="connsiteX3" fmla="*/ 0 w 6415722"/>
              <a:gd name="connsiteY3" fmla="*/ 56708 h 5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15722" h="56708">
                <a:moveTo>
                  <a:pt x="0" y="0"/>
                </a:moveTo>
                <a:lnTo>
                  <a:pt x="6415723" y="0"/>
                </a:lnTo>
                <a:lnTo>
                  <a:pt x="6415723" y="56708"/>
                </a:lnTo>
                <a:lnTo>
                  <a:pt x="0" y="56708"/>
                </a:ln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44" name="Vrije vorm: vorm 1743">
            <a:extLst>
              <a:ext uri="{FF2B5EF4-FFF2-40B4-BE49-F238E27FC236}">
                <a16:creationId xmlns:a16="http://schemas.microsoft.com/office/drawing/2014/main" id="{2D85F680-41E7-618F-1DAB-371199361093}"/>
              </a:ext>
            </a:extLst>
          </p:cNvPr>
          <p:cNvSpPr/>
          <p:nvPr/>
        </p:nvSpPr>
        <p:spPr>
          <a:xfrm>
            <a:off x="0" y="1"/>
            <a:ext cx="351178" cy="351179"/>
          </a:xfrm>
          <a:custGeom>
            <a:avLst/>
            <a:gdLst>
              <a:gd name="connsiteX0" fmla="*/ 175590 w 351178"/>
              <a:gd name="connsiteY0" fmla="*/ 30354 h 351179"/>
              <a:gd name="connsiteX1" fmla="*/ 320824 w 351178"/>
              <a:gd name="connsiteY1" fmla="*/ 175590 h 351179"/>
              <a:gd name="connsiteX2" fmla="*/ 175590 w 351178"/>
              <a:gd name="connsiteY2" fmla="*/ 320826 h 351179"/>
              <a:gd name="connsiteX3" fmla="*/ 30353 w 351178"/>
              <a:gd name="connsiteY3" fmla="*/ 175590 h 351179"/>
              <a:gd name="connsiteX4" fmla="*/ 175590 w 351178"/>
              <a:gd name="connsiteY4" fmla="*/ 30354 h 351179"/>
              <a:gd name="connsiteX5" fmla="*/ 175590 w 351178"/>
              <a:gd name="connsiteY5" fmla="*/ 0 h 351179"/>
              <a:gd name="connsiteX6" fmla="*/ 0 w 351178"/>
              <a:gd name="connsiteY6" fmla="*/ 175590 h 351179"/>
              <a:gd name="connsiteX7" fmla="*/ 175590 w 351178"/>
              <a:gd name="connsiteY7" fmla="*/ 351180 h 351179"/>
              <a:gd name="connsiteX8" fmla="*/ 351179 w 351178"/>
              <a:gd name="connsiteY8" fmla="*/ 175590 h 351179"/>
              <a:gd name="connsiteX9" fmla="*/ 175590 w 351178"/>
              <a:gd name="connsiteY9" fmla="*/ 0 h 351179"/>
              <a:gd name="connsiteX10" fmla="*/ 175590 w 351178"/>
              <a:gd name="connsiteY10" fmla="*/ 0 h 35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178" h="351179">
                <a:moveTo>
                  <a:pt x="175590" y="30354"/>
                </a:moveTo>
                <a:cubicBezTo>
                  <a:pt x="255671" y="30354"/>
                  <a:pt x="320824" y="95507"/>
                  <a:pt x="320824" y="175590"/>
                </a:cubicBezTo>
                <a:cubicBezTo>
                  <a:pt x="320824" y="255673"/>
                  <a:pt x="255671" y="320826"/>
                  <a:pt x="175590" y="320826"/>
                </a:cubicBezTo>
                <a:cubicBezTo>
                  <a:pt x="95507" y="320826"/>
                  <a:pt x="30353" y="255673"/>
                  <a:pt x="30353" y="175590"/>
                </a:cubicBezTo>
                <a:cubicBezTo>
                  <a:pt x="30353" y="95507"/>
                  <a:pt x="95506" y="30354"/>
                  <a:pt x="175590" y="30354"/>
                </a:cubicBezTo>
                <a:moveTo>
                  <a:pt x="175590" y="0"/>
                </a:moveTo>
                <a:cubicBezTo>
                  <a:pt x="78614" y="0"/>
                  <a:pt x="0" y="78614"/>
                  <a:pt x="0" y="175590"/>
                </a:cubicBezTo>
                <a:cubicBezTo>
                  <a:pt x="0" y="272566"/>
                  <a:pt x="78614" y="351180"/>
                  <a:pt x="175590" y="351180"/>
                </a:cubicBezTo>
                <a:cubicBezTo>
                  <a:pt x="272565" y="351180"/>
                  <a:pt x="351179" y="272566"/>
                  <a:pt x="351179" y="175590"/>
                </a:cubicBezTo>
                <a:cubicBezTo>
                  <a:pt x="351179" y="78614"/>
                  <a:pt x="272566" y="0"/>
                  <a:pt x="175590" y="0"/>
                </a:cubicBezTo>
                <a:lnTo>
                  <a:pt x="17559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0" name="Vrije vorm: vorm 1919">
            <a:extLst>
              <a:ext uri="{FF2B5EF4-FFF2-40B4-BE49-F238E27FC236}">
                <a16:creationId xmlns:a16="http://schemas.microsoft.com/office/drawing/2014/main" id="{7519EF4D-B09A-541F-8CA4-7714B3D97877}"/>
              </a:ext>
            </a:extLst>
          </p:cNvPr>
          <p:cNvSpPr/>
          <p:nvPr/>
        </p:nvSpPr>
        <p:spPr>
          <a:xfrm>
            <a:off x="15174" y="15177"/>
            <a:ext cx="320830" cy="320827"/>
          </a:xfrm>
          <a:custGeom>
            <a:avLst/>
            <a:gdLst>
              <a:gd name="connsiteX0" fmla="*/ 160418 w 320830"/>
              <a:gd name="connsiteY0" fmla="*/ 320827 h 320827"/>
              <a:gd name="connsiteX1" fmla="*/ 0 w 320830"/>
              <a:gd name="connsiteY1" fmla="*/ 160415 h 320827"/>
              <a:gd name="connsiteX2" fmla="*/ 160418 w 320830"/>
              <a:gd name="connsiteY2" fmla="*/ 0 h 320827"/>
              <a:gd name="connsiteX3" fmla="*/ 320830 w 320830"/>
              <a:gd name="connsiteY3" fmla="*/ 160415 h 320827"/>
              <a:gd name="connsiteX4" fmla="*/ 160418 w 320830"/>
              <a:gd name="connsiteY4" fmla="*/ 320827 h 32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30" h="320827">
                <a:moveTo>
                  <a:pt x="160418" y="320827"/>
                </a:moveTo>
                <a:cubicBezTo>
                  <a:pt x="71964" y="320827"/>
                  <a:pt x="0" y="248865"/>
                  <a:pt x="0" y="160415"/>
                </a:cubicBezTo>
                <a:cubicBezTo>
                  <a:pt x="0" y="71964"/>
                  <a:pt x="71965" y="0"/>
                  <a:pt x="160418" y="0"/>
                </a:cubicBezTo>
                <a:cubicBezTo>
                  <a:pt x="248866" y="0"/>
                  <a:pt x="320830" y="71962"/>
                  <a:pt x="320830" y="160415"/>
                </a:cubicBezTo>
                <a:cubicBezTo>
                  <a:pt x="320830" y="248868"/>
                  <a:pt x="248866" y="320827"/>
                  <a:pt x="160418" y="320827"/>
                </a:cubicBez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921" name="Afbeelding 1920" descr="Afbeelding met Graphics, schermopname, cirkel, Kleurrijkheid&#10;&#10;Automatisch gegenereerde beschrijving">
            <a:extLst>
              <a:ext uri="{FF2B5EF4-FFF2-40B4-BE49-F238E27FC236}">
                <a16:creationId xmlns:a16="http://schemas.microsoft.com/office/drawing/2014/main" id="{9133662E-40B3-B7B2-3D07-336FDD2117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2" y="37924"/>
            <a:ext cx="271509" cy="271218"/>
          </a:xfrm>
          <a:prstGeom prst="rect">
            <a:avLst/>
          </a:prstGeom>
        </p:spPr>
      </p:pic>
      <p:sp>
        <p:nvSpPr>
          <p:cNvPr id="1922" name="Vrije vorm: vorm 1921">
            <a:extLst>
              <a:ext uri="{FF2B5EF4-FFF2-40B4-BE49-F238E27FC236}">
                <a16:creationId xmlns:a16="http://schemas.microsoft.com/office/drawing/2014/main" id="{B55EA6D9-5457-1DE5-915C-779D17C29190}"/>
              </a:ext>
            </a:extLst>
          </p:cNvPr>
          <p:cNvSpPr/>
          <p:nvPr/>
        </p:nvSpPr>
        <p:spPr>
          <a:xfrm>
            <a:off x="8482" y="6496696"/>
            <a:ext cx="351178" cy="351179"/>
          </a:xfrm>
          <a:custGeom>
            <a:avLst/>
            <a:gdLst>
              <a:gd name="connsiteX0" fmla="*/ 175590 w 351178"/>
              <a:gd name="connsiteY0" fmla="*/ 30354 h 351179"/>
              <a:gd name="connsiteX1" fmla="*/ 320824 w 351178"/>
              <a:gd name="connsiteY1" fmla="*/ 175590 h 351179"/>
              <a:gd name="connsiteX2" fmla="*/ 175590 w 351178"/>
              <a:gd name="connsiteY2" fmla="*/ 320826 h 351179"/>
              <a:gd name="connsiteX3" fmla="*/ 30353 w 351178"/>
              <a:gd name="connsiteY3" fmla="*/ 175590 h 351179"/>
              <a:gd name="connsiteX4" fmla="*/ 175590 w 351178"/>
              <a:gd name="connsiteY4" fmla="*/ 30354 h 351179"/>
              <a:gd name="connsiteX5" fmla="*/ 175590 w 351178"/>
              <a:gd name="connsiteY5" fmla="*/ 0 h 351179"/>
              <a:gd name="connsiteX6" fmla="*/ 0 w 351178"/>
              <a:gd name="connsiteY6" fmla="*/ 175590 h 351179"/>
              <a:gd name="connsiteX7" fmla="*/ 175590 w 351178"/>
              <a:gd name="connsiteY7" fmla="*/ 351180 h 351179"/>
              <a:gd name="connsiteX8" fmla="*/ 351179 w 351178"/>
              <a:gd name="connsiteY8" fmla="*/ 175590 h 351179"/>
              <a:gd name="connsiteX9" fmla="*/ 175590 w 351178"/>
              <a:gd name="connsiteY9" fmla="*/ 0 h 351179"/>
              <a:gd name="connsiteX10" fmla="*/ 175590 w 351178"/>
              <a:gd name="connsiteY10" fmla="*/ 0 h 35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178" h="351179">
                <a:moveTo>
                  <a:pt x="175590" y="30354"/>
                </a:moveTo>
                <a:cubicBezTo>
                  <a:pt x="255671" y="30354"/>
                  <a:pt x="320824" y="95507"/>
                  <a:pt x="320824" y="175590"/>
                </a:cubicBezTo>
                <a:cubicBezTo>
                  <a:pt x="320824" y="255673"/>
                  <a:pt x="255671" y="320826"/>
                  <a:pt x="175590" y="320826"/>
                </a:cubicBezTo>
                <a:cubicBezTo>
                  <a:pt x="95507" y="320826"/>
                  <a:pt x="30353" y="255673"/>
                  <a:pt x="30353" y="175590"/>
                </a:cubicBezTo>
                <a:cubicBezTo>
                  <a:pt x="30353" y="95507"/>
                  <a:pt x="95506" y="30354"/>
                  <a:pt x="175590" y="30354"/>
                </a:cubicBezTo>
                <a:moveTo>
                  <a:pt x="175590" y="0"/>
                </a:moveTo>
                <a:cubicBezTo>
                  <a:pt x="78614" y="0"/>
                  <a:pt x="0" y="78614"/>
                  <a:pt x="0" y="175590"/>
                </a:cubicBezTo>
                <a:cubicBezTo>
                  <a:pt x="0" y="272566"/>
                  <a:pt x="78614" y="351180"/>
                  <a:pt x="175590" y="351180"/>
                </a:cubicBezTo>
                <a:cubicBezTo>
                  <a:pt x="272565" y="351180"/>
                  <a:pt x="351179" y="272566"/>
                  <a:pt x="351179" y="175590"/>
                </a:cubicBezTo>
                <a:cubicBezTo>
                  <a:pt x="351179" y="78614"/>
                  <a:pt x="272566" y="0"/>
                  <a:pt x="175590" y="0"/>
                </a:cubicBezTo>
                <a:lnTo>
                  <a:pt x="17559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3" name="Vrije vorm: vorm 1922">
            <a:extLst>
              <a:ext uri="{FF2B5EF4-FFF2-40B4-BE49-F238E27FC236}">
                <a16:creationId xmlns:a16="http://schemas.microsoft.com/office/drawing/2014/main" id="{6E4570BF-CF7C-A17F-D40E-2AF342BA78F8}"/>
              </a:ext>
            </a:extLst>
          </p:cNvPr>
          <p:cNvSpPr/>
          <p:nvPr/>
        </p:nvSpPr>
        <p:spPr>
          <a:xfrm>
            <a:off x="23656" y="6511872"/>
            <a:ext cx="320830" cy="320827"/>
          </a:xfrm>
          <a:custGeom>
            <a:avLst/>
            <a:gdLst>
              <a:gd name="connsiteX0" fmla="*/ 160418 w 320830"/>
              <a:gd name="connsiteY0" fmla="*/ 320827 h 320827"/>
              <a:gd name="connsiteX1" fmla="*/ 0 w 320830"/>
              <a:gd name="connsiteY1" fmla="*/ 160415 h 320827"/>
              <a:gd name="connsiteX2" fmla="*/ 160418 w 320830"/>
              <a:gd name="connsiteY2" fmla="*/ 0 h 320827"/>
              <a:gd name="connsiteX3" fmla="*/ 320830 w 320830"/>
              <a:gd name="connsiteY3" fmla="*/ 160415 h 320827"/>
              <a:gd name="connsiteX4" fmla="*/ 160418 w 320830"/>
              <a:gd name="connsiteY4" fmla="*/ 320827 h 32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30" h="320827">
                <a:moveTo>
                  <a:pt x="160418" y="320827"/>
                </a:moveTo>
                <a:cubicBezTo>
                  <a:pt x="71964" y="320827"/>
                  <a:pt x="0" y="248865"/>
                  <a:pt x="0" y="160415"/>
                </a:cubicBezTo>
                <a:cubicBezTo>
                  <a:pt x="0" y="71964"/>
                  <a:pt x="71965" y="0"/>
                  <a:pt x="160418" y="0"/>
                </a:cubicBezTo>
                <a:cubicBezTo>
                  <a:pt x="248866" y="0"/>
                  <a:pt x="320830" y="71962"/>
                  <a:pt x="320830" y="160415"/>
                </a:cubicBezTo>
                <a:cubicBezTo>
                  <a:pt x="320830" y="248868"/>
                  <a:pt x="248866" y="320827"/>
                  <a:pt x="160418" y="320827"/>
                </a:cubicBez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924" name="Afbeelding 1923" descr="Afbeelding met Graphics, schermopname, cirkel, Kleurrijkheid&#10;&#10;Automatisch gegenereerde beschrijving">
            <a:extLst>
              <a:ext uri="{FF2B5EF4-FFF2-40B4-BE49-F238E27FC236}">
                <a16:creationId xmlns:a16="http://schemas.microsoft.com/office/drawing/2014/main" id="{C8E06FEA-6075-47D6-FAAF-61C346C29B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4" y="6534619"/>
            <a:ext cx="271509" cy="271218"/>
          </a:xfrm>
          <a:prstGeom prst="rect">
            <a:avLst/>
          </a:prstGeom>
        </p:spPr>
      </p:pic>
      <p:sp>
        <p:nvSpPr>
          <p:cNvPr id="1925" name="Vrije vorm: vorm 1924">
            <a:extLst>
              <a:ext uri="{FF2B5EF4-FFF2-40B4-BE49-F238E27FC236}">
                <a16:creationId xmlns:a16="http://schemas.microsoft.com/office/drawing/2014/main" id="{C20D81FF-7254-2316-BB9E-68BD8D35E631}"/>
              </a:ext>
            </a:extLst>
          </p:cNvPr>
          <p:cNvSpPr/>
          <p:nvPr/>
        </p:nvSpPr>
        <p:spPr>
          <a:xfrm>
            <a:off x="11841539" y="6498138"/>
            <a:ext cx="351178" cy="351179"/>
          </a:xfrm>
          <a:custGeom>
            <a:avLst/>
            <a:gdLst>
              <a:gd name="connsiteX0" fmla="*/ 175590 w 351178"/>
              <a:gd name="connsiteY0" fmla="*/ 30354 h 351179"/>
              <a:gd name="connsiteX1" fmla="*/ 320824 w 351178"/>
              <a:gd name="connsiteY1" fmla="*/ 175590 h 351179"/>
              <a:gd name="connsiteX2" fmla="*/ 175590 w 351178"/>
              <a:gd name="connsiteY2" fmla="*/ 320826 h 351179"/>
              <a:gd name="connsiteX3" fmla="*/ 30353 w 351178"/>
              <a:gd name="connsiteY3" fmla="*/ 175590 h 351179"/>
              <a:gd name="connsiteX4" fmla="*/ 175590 w 351178"/>
              <a:gd name="connsiteY4" fmla="*/ 30354 h 351179"/>
              <a:gd name="connsiteX5" fmla="*/ 175590 w 351178"/>
              <a:gd name="connsiteY5" fmla="*/ 0 h 351179"/>
              <a:gd name="connsiteX6" fmla="*/ 0 w 351178"/>
              <a:gd name="connsiteY6" fmla="*/ 175590 h 351179"/>
              <a:gd name="connsiteX7" fmla="*/ 175590 w 351178"/>
              <a:gd name="connsiteY7" fmla="*/ 351180 h 351179"/>
              <a:gd name="connsiteX8" fmla="*/ 351179 w 351178"/>
              <a:gd name="connsiteY8" fmla="*/ 175590 h 351179"/>
              <a:gd name="connsiteX9" fmla="*/ 175590 w 351178"/>
              <a:gd name="connsiteY9" fmla="*/ 0 h 351179"/>
              <a:gd name="connsiteX10" fmla="*/ 175590 w 351178"/>
              <a:gd name="connsiteY10" fmla="*/ 0 h 35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178" h="351179">
                <a:moveTo>
                  <a:pt x="175590" y="30354"/>
                </a:moveTo>
                <a:cubicBezTo>
                  <a:pt x="255671" y="30354"/>
                  <a:pt x="320824" y="95507"/>
                  <a:pt x="320824" y="175590"/>
                </a:cubicBezTo>
                <a:cubicBezTo>
                  <a:pt x="320824" y="255673"/>
                  <a:pt x="255671" y="320826"/>
                  <a:pt x="175590" y="320826"/>
                </a:cubicBezTo>
                <a:cubicBezTo>
                  <a:pt x="95507" y="320826"/>
                  <a:pt x="30353" y="255673"/>
                  <a:pt x="30353" y="175590"/>
                </a:cubicBezTo>
                <a:cubicBezTo>
                  <a:pt x="30353" y="95507"/>
                  <a:pt x="95506" y="30354"/>
                  <a:pt x="175590" y="30354"/>
                </a:cubicBezTo>
                <a:moveTo>
                  <a:pt x="175590" y="0"/>
                </a:moveTo>
                <a:cubicBezTo>
                  <a:pt x="78614" y="0"/>
                  <a:pt x="0" y="78614"/>
                  <a:pt x="0" y="175590"/>
                </a:cubicBezTo>
                <a:cubicBezTo>
                  <a:pt x="0" y="272566"/>
                  <a:pt x="78614" y="351180"/>
                  <a:pt x="175590" y="351180"/>
                </a:cubicBezTo>
                <a:cubicBezTo>
                  <a:pt x="272565" y="351180"/>
                  <a:pt x="351179" y="272566"/>
                  <a:pt x="351179" y="175590"/>
                </a:cubicBezTo>
                <a:cubicBezTo>
                  <a:pt x="351179" y="78614"/>
                  <a:pt x="272566" y="0"/>
                  <a:pt x="175590" y="0"/>
                </a:cubicBezTo>
                <a:lnTo>
                  <a:pt x="17559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6" name="Vrije vorm: vorm 1925">
            <a:extLst>
              <a:ext uri="{FF2B5EF4-FFF2-40B4-BE49-F238E27FC236}">
                <a16:creationId xmlns:a16="http://schemas.microsoft.com/office/drawing/2014/main" id="{677F1B2C-F3B6-D91D-AF81-C3962B4019A4}"/>
              </a:ext>
            </a:extLst>
          </p:cNvPr>
          <p:cNvSpPr/>
          <p:nvPr/>
        </p:nvSpPr>
        <p:spPr>
          <a:xfrm>
            <a:off x="11856713" y="6513314"/>
            <a:ext cx="320830" cy="320827"/>
          </a:xfrm>
          <a:custGeom>
            <a:avLst/>
            <a:gdLst>
              <a:gd name="connsiteX0" fmla="*/ 160418 w 320830"/>
              <a:gd name="connsiteY0" fmla="*/ 320827 h 320827"/>
              <a:gd name="connsiteX1" fmla="*/ 0 w 320830"/>
              <a:gd name="connsiteY1" fmla="*/ 160415 h 320827"/>
              <a:gd name="connsiteX2" fmla="*/ 160418 w 320830"/>
              <a:gd name="connsiteY2" fmla="*/ 0 h 320827"/>
              <a:gd name="connsiteX3" fmla="*/ 320830 w 320830"/>
              <a:gd name="connsiteY3" fmla="*/ 160415 h 320827"/>
              <a:gd name="connsiteX4" fmla="*/ 160418 w 320830"/>
              <a:gd name="connsiteY4" fmla="*/ 320827 h 32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30" h="320827">
                <a:moveTo>
                  <a:pt x="160418" y="320827"/>
                </a:moveTo>
                <a:cubicBezTo>
                  <a:pt x="71964" y="320827"/>
                  <a:pt x="0" y="248865"/>
                  <a:pt x="0" y="160415"/>
                </a:cubicBezTo>
                <a:cubicBezTo>
                  <a:pt x="0" y="71964"/>
                  <a:pt x="71965" y="0"/>
                  <a:pt x="160418" y="0"/>
                </a:cubicBezTo>
                <a:cubicBezTo>
                  <a:pt x="248866" y="0"/>
                  <a:pt x="320830" y="71962"/>
                  <a:pt x="320830" y="160415"/>
                </a:cubicBezTo>
                <a:cubicBezTo>
                  <a:pt x="320830" y="248868"/>
                  <a:pt x="248866" y="320827"/>
                  <a:pt x="160418" y="320827"/>
                </a:cubicBez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7" name="Vrije vorm: vorm 1926">
            <a:extLst>
              <a:ext uri="{FF2B5EF4-FFF2-40B4-BE49-F238E27FC236}">
                <a16:creationId xmlns:a16="http://schemas.microsoft.com/office/drawing/2014/main" id="{12B08824-8240-CAE5-850F-AD928EC66936}"/>
              </a:ext>
            </a:extLst>
          </p:cNvPr>
          <p:cNvSpPr/>
          <p:nvPr/>
        </p:nvSpPr>
        <p:spPr>
          <a:xfrm>
            <a:off x="11833788" y="-1047"/>
            <a:ext cx="351178" cy="351179"/>
          </a:xfrm>
          <a:custGeom>
            <a:avLst/>
            <a:gdLst>
              <a:gd name="connsiteX0" fmla="*/ 175590 w 351178"/>
              <a:gd name="connsiteY0" fmla="*/ 30354 h 351179"/>
              <a:gd name="connsiteX1" fmla="*/ 320824 w 351178"/>
              <a:gd name="connsiteY1" fmla="*/ 175590 h 351179"/>
              <a:gd name="connsiteX2" fmla="*/ 175590 w 351178"/>
              <a:gd name="connsiteY2" fmla="*/ 320826 h 351179"/>
              <a:gd name="connsiteX3" fmla="*/ 30353 w 351178"/>
              <a:gd name="connsiteY3" fmla="*/ 175590 h 351179"/>
              <a:gd name="connsiteX4" fmla="*/ 175590 w 351178"/>
              <a:gd name="connsiteY4" fmla="*/ 30354 h 351179"/>
              <a:gd name="connsiteX5" fmla="*/ 175590 w 351178"/>
              <a:gd name="connsiteY5" fmla="*/ 0 h 351179"/>
              <a:gd name="connsiteX6" fmla="*/ 0 w 351178"/>
              <a:gd name="connsiteY6" fmla="*/ 175590 h 351179"/>
              <a:gd name="connsiteX7" fmla="*/ 175590 w 351178"/>
              <a:gd name="connsiteY7" fmla="*/ 351180 h 351179"/>
              <a:gd name="connsiteX8" fmla="*/ 351179 w 351178"/>
              <a:gd name="connsiteY8" fmla="*/ 175590 h 351179"/>
              <a:gd name="connsiteX9" fmla="*/ 175590 w 351178"/>
              <a:gd name="connsiteY9" fmla="*/ 0 h 351179"/>
              <a:gd name="connsiteX10" fmla="*/ 175590 w 351178"/>
              <a:gd name="connsiteY10" fmla="*/ 0 h 35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178" h="351179">
                <a:moveTo>
                  <a:pt x="175590" y="30354"/>
                </a:moveTo>
                <a:cubicBezTo>
                  <a:pt x="255671" y="30354"/>
                  <a:pt x="320824" y="95507"/>
                  <a:pt x="320824" y="175590"/>
                </a:cubicBezTo>
                <a:cubicBezTo>
                  <a:pt x="320824" y="255673"/>
                  <a:pt x="255671" y="320826"/>
                  <a:pt x="175590" y="320826"/>
                </a:cubicBezTo>
                <a:cubicBezTo>
                  <a:pt x="95507" y="320826"/>
                  <a:pt x="30353" y="255673"/>
                  <a:pt x="30353" y="175590"/>
                </a:cubicBezTo>
                <a:cubicBezTo>
                  <a:pt x="30353" y="95507"/>
                  <a:pt x="95506" y="30354"/>
                  <a:pt x="175590" y="30354"/>
                </a:cubicBezTo>
                <a:moveTo>
                  <a:pt x="175590" y="0"/>
                </a:moveTo>
                <a:cubicBezTo>
                  <a:pt x="78614" y="0"/>
                  <a:pt x="0" y="78614"/>
                  <a:pt x="0" y="175590"/>
                </a:cubicBezTo>
                <a:cubicBezTo>
                  <a:pt x="0" y="272566"/>
                  <a:pt x="78614" y="351180"/>
                  <a:pt x="175590" y="351180"/>
                </a:cubicBezTo>
                <a:cubicBezTo>
                  <a:pt x="272565" y="351180"/>
                  <a:pt x="351179" y="272566"/>
                  <a:pt x="351179" y="175590"/>
                </a:cubicBezTo>
                <a:cubicBezTo>
                  <a:pt x="351179" y="78614"/>
                  <a:pt x="272566" y="0"/>
                  <a:pt x="175590" y="0"/>
                </a:cubicBezTo>
                <a:lnTo>
                  <a:pt x="17559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8" name="Vrije vorm: vorm 1927">
            <a:extLst>
              <a:ext uri="{FF2B5EF4-FFF2-40B4-BE49-F238E27FC236}">
                <a16:creationId xmlns:a16="http://schemas.microsoft.com/office/drawing/2014/main" id="{A8A9F5E4-C331-95E6-E4D4-61B152404392}"/>
              </a:ext>
            </a:extLst>
          </p:cNvPr>
          <p:cNvSpPr/>
          <p:nvPr/>
        </p:nvSpPr>
        <p:spPr>
          <a:xfrm>
            <a:off x="11848962" y="14129"/>
            <a:ext cx="320830" cy="320827"/>
          </a:xfrm>
          <a:custGeom>
            <a:avLst/>
            <a:gdLst>
              <a:gd name="connsiteX0" fmla="*/ 160418 w 320830"/>
              <a:gd name="connsiteY0" fmla="*/ 320827 h 320827"/>
              <a:gd name="connsiteX1" fmla="*/ 0 w 320830"/>
              <a:gd name="connsiteY1" fmla="*/ 160415 h 320827"/>
              <a:gd name="connsiteX2" fmla="*/ 160418 w 320830"/>
              <a:gd name="connsiteY2" fmla="*/ 0 h 320827"/>
              <a:gd name="connsiteX3" fmla="*/ 320830 w 320830"/>
              <a:gd name="connsiteY3" fmla="*/ 160415 h 320827"/>
              <a:gd name="connsiteX4" fmla="*/ 160418 w 320830"/>
              <a:gd name="connsiteY4" fmla="*/ 320827 h 32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30" h="320827">
                <a:moveTo>
                  <a:pt x="160418" y="320827"/>
                </a:moveTo>
                <a:cubicBezTo>
                  <a:pt x="71964" y="320827"/>
                  <a:pt x="0" y="248865"/>
                  <a:pt x="0" y="160415"/>
                </a:cubicBezTo>
                <a:cubicBezTo>
                  <a:pt x="0" y="71964"/>
                  <a:pt x="71965" y="0"/>
                  <a:pt x="160418" y="0"/>
                </a:cubicBezTo>
                <a:cubicBezTo>
                  <a:pt x="248866" y="0"/>
                  <a:pt x="320830" y="71962"/>
                  <a:pt x="320830" y="160415"/>
                </a:cubicBezTo>
                <a:cubicBezTo>
                  <a:pt x="320830" y="248868"/>
                  <a:pt x="248866" y="320827"/>
                  <a:pt x="160418" y="320827"/>
                </a:cubicBez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929" name="Afbeelding 1928" descr="Afbeelding met Graphics, schermopname, cirkel, Kleurrijkheid&#10;&#10;Automatisch gegenereerde beschrijving">
            <a:extLst>
              <a:ext uri="{FF2B5EF4-FFF2-40B4-BE49-F238E27FC236}">
                <a16:creationId xmlns:a16="http://schemas.microsoft.com/office/drawing/2014/main" id="{BE9F375D-5CE9-3E63-3722-53B11548E0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2700" y="36876"/>
            <a:ext cx="271509" cy="271218"/>
          </a:xfrm>
          <a:prstGeom prst="rect">
            <a:avLst/>
          </a:prstGeom>
        </p:spPr>
      </p:pic>
      <p:sp>
        <p:nvSpPr>
          <p:cNvPr id="1930" name="Tijdelijke aanduiding voor dianummer 2">
            <a:extLst>
              <a:ext uri="{FF2B5EF4-FFF2-40B4-BE49-F238E27FC236}">
                <a16:creationId xmlns:a16="http://schemas.microsoft.com/office/drawing/2014/main" id="{BAE352BC-5860-48AA-B098-9070A9611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1046" y="6495624"/>
            <a:ext cx="662882" cy="365125"/>
          </a:xfrm>
        </p:spPr>
        <p:txBody>
          <a:bodyPr/>
          <a:lstStyle/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3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D3E0FEF-5339-A65C-E51E-9119A7E4595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918454" y="425871"/>
            <a:ext cx="4019935" cy="1111591"/>
          </a:xfrm>
          <a:prstGeom prst="rect">
            <a:avLst/>
          </a:prstGeom>
        </p:spPr>
      </p:pic>
      <p:grpSp>
        <p:nvGrpSpPr>
          <p:cNvPr id="19" name="Groep 18">
            <a:extLst>
              <a:ext uri="{FF2B5EF4-FFF2-40B4-BE49-F238E27FC236}">
                <a16:creationId xmlns:a16="http://schemas.microsoft.com/office/drawing/2014/main" id="{9B91048A-0831-A8E6-ED4D-C9BD63ABA03A}"/>
              </a:ext>
            </a:extLst>
          </p:cNvPr>
          <p:cNvGrpSpPr/>
          <p:nvPr/>
        </p:nvGrpSpPr>
        <p:grpSpPr>
          <a:xfrm>
            <a:off x="425485" y="2481221"/>
            <a:ext cx="11385962" cy="1910603"/>
            <a:chOff x="425485" y="2481221"/>
            <a:chExt cx="11385962" cy="1910603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31CA8220-C363-565A-A303-52DE79CF7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25485" y="2532776"/>
              <a:ext cx="1195630" cy="664769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FED6CDCF-D5D8-C927-9C5B-0EE182858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144915" y="2481221"/>
              <a:ext cx="1666532" cy="594617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C284DF0-92C0-E020-7FCC-7A6C8FB9F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flipH="1">
              <a:off x="10940143" y="3168614"/>
              <a:ext cx="359625" cy="1223210"/>
            </a:xfrm>
            <a:prstGeom prst="rect">
              <a:avLst/>
            </a:prstGeom>
          </p:spPr>
        </p:pic>
        <p:pic>
          <p:nvPicPr>
            <p:cNvPr id="14" name="Afbeelding 13" descr="Afbeelding met vogel, tekst, tekenfilm, Graphics&#10;&#10;Automatisch gegenereerde beschrijving">
              <a:extLst>
                <a:ext uri="{FF2B5EF4-FFF2-40B4-BE49-F238E27FC236}">
                  <a16:creationId xmlns:a16="http://schemas.microsoft.com/office/drawing/2014/main" id="{E6A170C3-4442-B204-4245-7B51EB3DF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25494" y="3483080"/>
              <a:ext cx="1219663" cy="787283"/>
            </a:xfrm>
            <a:prstGeom prst="rect">
              <a:avLst/>
            </a:prstGeom>
          </p:spPr>
        </p:pic>
      </p:grpSp>
      <p:sp>
        <p:nvSpPr>
          <p:cNvPr id="15" name="Tekstvak 14">
            <a:extLst>
              <a:ext uri="{FF2B5EF4-FFF2-40B4-BE49-F238E27FC236}">
                <a16:creationId xmlns:a16="http://schemas.microsoft.com/office/drawing/2014/main" id="{6966472B-CE0B-ABF3-F854-FDBC0E428D48}"/>
              </a:ext>
            </a:extLst>
          </p:cNvPr>
          <p:cNvSpPr txBox="1"/>
          <p:nvPr/>
        </p:nvSpPr>
        <p:spPr>
          <a:xfrm>
            <a:off x="2925502" y="1904958"/>
            <a:ext cx="634099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nl-NL" sz="2800" b="1" dirty="0">
                <a:solidFill>
                  <a:srgbClr val="4A0060"/>
                </a:solidFill>
                <a:latin typeface="Rye" panose="020E0803070500060000" pitchFamily="34" charset="0"/>
              </a:rPr>
              <a:t>Overheidsorganisatie</a:t>
            </a:r>
            <a:br>
              <a:rPr lang="nl-NL" sz="2400" b="1" dirty="0">
                <a:solidFill>
                  <a:schemeClr val="bg1"/>
                </a:solidFill>
                <a:latin typeface="Rye" panose="020E0803070500060000" pitchFamily="34" charset="0"/>
              </a:rPr>
            </a:br>
            <a:r>
              <a:rPr lang="nl-NL" sz="2400" b="1" dirty="0">
                <a:solidFill>
                  <a:schemeClr val="bg1"/>
                </a:solidFill>
                <a:latin typeface="Rye" panose="020E0803070500060000" pitchFamily="34" charset="0"/>
              </a:rPr>
              <a:t>Bouwen software voor sociale zekerheid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ye" panose="020E0803070500060000" pitchFamily="34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FCEAB322-8347-3E93-E7B2-DF1E2E485E77}"/>
              </a:ext>
            </a:extLst>
          </p:cNvPr>
          <p:cNvSpPr txBox="1"/>
          <p:nvPr/>
        </p:nvSpPr>
        <p:spPr>
          <a:xfrm>
            <a:off x="3203877" y="5868163"/>
            <a:ext cx="5767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ye" panose="020E0803070500060000" pitchFamily="34" charset="0"/>
              </a:rPr>
              <a:t>Autoriteit op Cloud binnen de overheid</a:t>
            </a:r>
            <a:endParaRPr kumimoji="0" lang="nl-NL" sz="2000" b="0" i="0" u="none" strike="noStrike" kern="1200" cap="none" spc="0" normalizeH="0" baseline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ye" panose="020E0803070500060000" pitchFamily="34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CC7902FE-DA3A-5357-9304-768F6624FC75}"/>
              </a:ext>
            </a:extLst>
          </p:cNvPr>
          <p:cNvSpPr txBox="1"/>
          <p:nvPr/>
        </p:nvSpPr>
        <p:spPr>
          <a:xfrm>
            <a:off x="4485676" y="3535651"/>
            <a:ext cx="39996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nl-NL" sz="2000" b="1">
                <a:solidFill>
                  <a:srgbClr val="FFFFFF"/>
                </a:solidFill>
                <a:latin typeface="Rye" panose="020E0803070500060000" pitchFamily="34" charset="0"/>
              </a:rPr>
              <a:t>110.000 gezinnen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nl-NL" sz="2000" b="1">
                <a:solidFill>
                  <a:srgbClr val="005452"/>
                </a:solidFill>
                <a:latin typeface="Rye" panose="020E0803070500060000" pitchFamily="34" charset="0"/>
              </a:rPr>
              <a:t>2.2mjrd per jaar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nl-NL" sz="2000" b="1">
                <a:solidFill>
                  <a:srgbClr val="FFFFFF"/>
                </a:solidFill>
                <a:latin typeface="Rye" panose="020E0803070500060000" pitchFamily="34" charset="0"/>
              </a:rPr>
              <a:t>5M documenten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nl-NL" sz="2000" b="1">
                <a:solidFill>
                  <a:srgbClr val="005452"/>
                </a:solidFill>
                <a:latin typeface="Rye" panose="020E0803070500060000" pitchFamily="34" charset="0"/>
              </a:rPr>
              <a:t>4400 wetregels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nl-NL" sz="2000" b="1">
                <a:solidFill>
                  <a:srgbClr val="FFFFFF"/>
                </a:solidFill>
                <a:latin typeface="Rye" panose="020E0803070500060000" pitchFamily="34" charset="0"/>
              </a:rPr>
              <a:t>5000+ gebruikers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nl-NL" sz="2000" b="1">
                <a:solidFill>
                  <a:srgbClr val="005452"/>
                </a:solidFill>
                <a:latin typeface="Rye" panose="020E0803070500060000" pitchFamily="34" charset="0"/>
              </a:rPr>
              <a:t>110+ medewerkers</a:t>
            </a:r>
          </a:p>
        </p:txBody>
      </p:sp>
    </p:spTree>
    <p:extLst>
      <p:ext uri="{BB962C8B-B14F-4D97-AF65-F5344CB8AC3E}">
        <p14:creationId xmlns:p14="http://schemas.microsoft.com/office/powerpoint/2010/main" val="413047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ep 9">
            <a:extLst>
              <a:ext uri="{FF2B5EF4-FFF2-40B4-BE49-F238E27FC236}">
                <a16:creationId xmlns:a16="http://schemas.microsoft.com/office/drawing/2014/main" id="{590BF221-AF8D-ABAE-7911-79E1754FDD8A}"/>
              </a:ext>
            </a:extLst>
          </p:cNvPr>
          <p:cNvGrpSpPr/>
          <p:nvPr/>
        </p:nvGrpSpPr>
        <p:grpSpPr>
          <a:xfrm>
            <a:off x="752940" y="4540661"/>
            <a:ext cx="1901221" cy="1801037"/>
            <a:chOff x="306916" y="4748941"/>
            <a:chExt cx="1901221" cy="1801037"/>
          </a:xfrm>
        </p:grpSpPr>
        <p:sp>
          <p:nvSpPr>
            <p:cNvPr id="1288" name="Vrije vorm: vorm 1287">
              <a:extLst>
                <a:ext uri="{FF2B5EF4-FFF2-40B4-BE49-F238E27FC236}">
                  <a16:creationId xmlns:a16="http://schemas.microsoft.com/office/drawing/2014/main" id="{F7753564-066E-881A-E17C-BE8AA734D1DC}"/>
                </a:ext>
              </a:extLst>
            </p:cNvPr>
            <p:cNvSpPr/>
            <p:nvPr/>
          </p:nvSpPr>
          <p:spPr>
            <a:xfrm>
              <a:off x="306916" y="4748941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0054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9" name="Tekstvak 1288">
              <a:extLst>
                <a:ext uri="{FF2B5EF4-FFF2-40B4-BE49-F238E27FC236}">
                  <a16:creationId xmlns:a16="http://schemas.microsoft.com/office/drawing/2014/main" id="{C0DC79A1-0077-CF40-5854-7006CAD06676}"/>
                </a:ext>
              </a:extLst>
            </p:cNvPr>
            <p:cNvSpPr txBox="1"/>
            <p:nvPr/>
          </p:nvSpPr>
          <p:spPr>
            <a:xfrm rot="2571624">
              <a:off x="373071" y="5222616"/>
              <a:ext cx="1835066" cy="833767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29737DF7-781F-5B0E-2061-9C5037A8576C}"/>
              </a:ext>
            </a:extLst>
          </p:cNvPr>
          <p:cNvGrpSpPr/>
          <p:nvPr/>
        </p:nvGrpSpPr>
        <p:grpSpPr>
          <a:xfrm>
            <a:off x="9604854" y="501406"/>
            <a:ext cx="1801009" cy="2026403"/>
            <a:chOff x="10082374" y="303286"/>
            <a:chExt cx="1801009" cy="2026403"/>
          </a:xfrm>
        </p:grpSpPr>
        <p:sp>
          <p:nvSpPr>
            <p:cNvPr id="1292" name="Vrije vorm: vorm 1291">
              <a:extLst>
                <a:ext uri="{FF2B5EF4-FFF2-40B4-BE49-F238E27FC236}">
                  <a16:creationId xmlns:a16="http://schemas.microsoft.com/office/drawing/2014/main" id="{8E92ECBE-7F11-6F94-3F5A-2633808537AD}"/>
                </a:ext>
              </a:extLst>
            </p:cNvPr>
            <p:cNvSpPr/>
            <p:nvPr/>
          </p:nvSpPr>
          <p:spPr>
            <a:xfrm rot="10800000">
              <a:off x="10082374" y="303286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0054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A1EC5696-A5DC-0C14-8567-EE550E7E53D8}"/>
                </a:ext>
              </a:extLst>
            </p:cNvPr>
            <p:cNvSpPr txBox="1"/>
            <p:nvPr/>
          </p:nvSpPr>
          <p:spPr>
            <a:xfrm rot="2823417">
              <a:off x="9928675" y="882227"/>
              <a:ext cx="1835066" cy="1059857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A72755F5-9378-0A7D-38EF-359BE13ECFB7}"/>
              </a:ext>
            </a:extLst>
          </p:cNvPr>
          <p:cNvGrpSpPr/>
          <p:nvPr/>
        </p:nvGrpSpPr>
        <p:grpSpPr>
          <a:xfrm>
            <a:off x="748285" y="502994"/>
            <a:ext cx="1801037" cy="2019530"/>
            <a:chOff x="302261" y="304874"/>
            <a:chExt cx="1801037" cy="2019530"/>
          </a:xfrm>
        </p:grpSpPr>
        <p:sp>
          <p:nvSpPr>
            <p:cNvPr id="1291" name="Vrije vorm: vorm 1290">
              <a:extLst>
                <a:ext uri="{FF2B5EF4-FFF2-40B4-BE49-F238E27FC236}">
                  <a16:creationId xmlns:a16="http://schemas.microsoft.com/office/drawing/2014/main" id="{A9DAB149-2A6C-82B0-2096-8AD47DE316F4}"/>
                </a:ext>
              </a:extLst>
            </p:cNvPr>
            <p:cNvSpPr/>
            <p:nvPr/>
          </p:nvSpPr>
          <p:spPr>
            <a:xfrm rot="5400000">
              <a:off x="302275" y="304860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0054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10606073-4399-AFC6-2250-DA885F980E79}"/>
                </a:ext>
              </a:extLst>
            </p:cNvPr>
            <p:cNvSpPr txBox="1"/>
            <p:nvPr/>
          </p:nvSpPr>
          <p:spPr>
            <a:xfrm rot="18849801">
              <a:off x="447686" y="876942"/>
              <a:ext cx="1835066" cy="1059857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B6B5119B-D001-0968-FA6C-D9808D57E8B8}"/>
              </a:ext>
            </a:extLst>
          </p:cNvPr>
          <p:cNvGrpSpPr/>
          <p:nvPr/>
        </p:nvGrpSpPr>
        <p:grpSpPr>
          <a:xfrm>
            <a:off x="9526037" y="4537255"/>
            <a:ext cx="1875291" cy="1801009"/>
            <a:chOff x="10003557" y="4745535"/>
            <a:chExt cx="1875291" cy="1801009"/>
          </a:xfrm>
        </p:grpSpPr>
        <p:sp>
          <p:nvSpPr>
            <p:cNvPr id="1293" name="Vrije vorm: vorm 1292">
              <a:extLst>
                <a:ext uri="{FF2B5EF4-FFF2-40B4-BE49-F238E27FC236}">
                  <a16:creationId xmlns:a16="http://schemas.microsoft.com/office/drawing/2014/main" id="{36B7E568-074A-0A1F-2393-FD15A314BD01}"/>
                </a:ext>
              </a:extLst>
            </p:cNvPr>
            <p:cNvSpPr/>
            <p:nvPr/>
          </p:nvSpPr>
          <p:spPr>
            <a:xfrm rot="16200000">
              <a:off x="10077825" y="4745521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0054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05D186C3-392B-6FD3-9BFA-7241508E20DC}"/>
                </a:ext>
              </a:extLst>
            </p:cNvPr>
            <p:cNvSpPr txBox="1"/>
            <p:nvPr/>
          </p:nvSpPr>
          <p:spPr>
            <a:xfrm rot="18903983">
              <a:off x="10003557" y="5209152"/>
              <a:ext cx="1835066" cy="833767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sp>
        <p:nvSpPr>
          <p:cNvPr id="1514" name="Vrije vorm: vorm 1513">
            <a:extLst>
              <a:ext uri="{FF2B5EF4-FFF2-40B4-BE49-F238E27FC236}">
                <a16:creationId xmlns:a16="http://schemas.microsoft.com/office/drawing/2014/main" id="{8AB39B5A-1802-0DA2-8266-EEC8FB8F70E6}"/>
              </a:ext>
            </a:extLst>
          </p:cNvPr>
          <p:cNvSpPr/>
          <p:nvPr/>
        </p:nvSpPr>
        <p:spPr>
          <a:xfrm>
            <a:off x="2991368" y="5917038"/>
            <a:ext cx="321708" cy="321713"/>
          </a:xfrm>
          <a:custGeom>
            <a:avLst/>
            <a:gdLst>
              <a:gd name="connsiteX0" fmla="*/ 65088 w 130174"/>
              <a:gd name="connsiteY0" fmla="*/ 0 h 130176"/>
              <a:gd name="connsiteX1" fmla="*/ 78734 w 130174"/>
              <a:gd name="connsiteY1" fmla="*/ 51441 h 130176"/>
              <a:gd name="connsiteX2" fmla="*/ 130175 w 130174"/>
              <a:gd name="connsiteY2" fmla="*/ 65088 h 130176"/>
              <a:gd name="connsiteX3" fmla="*/ 78734 w 130174"/>
              <a:gd name="connsiteY3" fmla="*/ 78736 h 130176"/>
              <a:gd name="connsiteX4" fmla="*/ 65088 w 130174"/>
              <a:gd name="connsiteY4" fmla="*/ 130176 h 130176"/>
              <a:gd name="connsiteX5" fmla="*/ 51441 w 130174"/>
              <a:gd name="connsiteY5" fmla="*/ 78736 h 130176"/>
              <a:gd name="connsiteX6" fmla="*/ 0 w 130174"/>
              <a:gd name="connsiteY6" fmla="*/ 65088 h 130176"/>
              <a:gd name="connsiteX7" fmla="*/ 51441 w 130174"/>
              <a:gd name="connsiteY7" fmla="*/ 51441 h 130176"/>
              <a:gd name="connsiteX8" fmla="*/ 65088 w 130174"/>
              <a:gd name="connsiteY8" fmla="*/ 0 h 1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174" h="130176">
                <a:moveTo>
                  <a:pt x="65088" y="0"/>
                </a:moveTo>
                <a:lnTo>
                  <a:pt x="78734" y="51441"/>
                </a:lnTo>
                <a:lnTo>
                  <a:pt x="130175" y="65088"/>
                </a:lnTo>
                <a:lnTo>
                  <a:pt x="78734" y="78736"/>
                </a:lnTo>
                <a:lnTo>
                  <a:pt x="65088" y="130176"/>
                </a:lnTo>
                <a:lnTo>
                  <a:pt x="51441" y="78736"/>
                </a:lnTo>
                <a:lnTo>
                  <a:pt x="0" y="65088"/>
                </a:lnTo>
                <a:lnTo>
                  <a:pt x="51441" y="51441"/>
                </a:lnTo>
                <a:lnTo>
                  <a:pt x="65088" y="0"/>
                </a:lnTo>
                <a:close/>
              </a:path>
            </a:pathLst>
          </a:custGeom>
          <a:solidFill>
            <a:schemeClr val="tx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515" name="Vrije vorm: vorm 1514">
            <a:extLst>
              <a:ext uri="{FF2B5EF4-FFF2-40B4-BE49-F238E27FC236}">
                <a16:creationId xmlns:a16="http://schemas.microsoft.com/office/drawing/2014/main" id="{442DF9B2-BED9-7758-BC54-F4F75E431B4B}"/>
              </a:ext>
            </a:extLst>
          </p:cNvPr>
          <p:cNvSpPr/>
          <p:nvPr/>
        </p:nvSpPr>
        <p:spPr>
          <a:xfrm>
            <a:off x="8827303" y="5914958"/>
            <a:ext cx="321708" cy="321713"/>
          </a:xfrm>
          <a:custGeom>
            <a:avLst/>
            <a:gdLst>
              <a:gd name="connsiteX0" fmla="*/ 65088 w 130174"/>
              <a:gd name="connsiteY0" fmla="*/ 0 h 130176"/>
              <a:gd name="connsiteX1" fmla="*/ 78734 w 130174"/>
              <a:gd name="connsiteY1" fmla="*/ 51441 h 130176"/>
              <a:gd name="connsiteX2" fmla="*/ 130175 w 130174"/>
              <a:gd name="connsiteY2" fmla="*/ 65088 h 130176"/>
              <a:gd name="connsiteX3" fmla="*/ 78734 w 130174"/>
              <a:gd name="connsiteY3" fmla="*/ 78736 h 130176"/>
              <a:gd name="connsiteX4" fmla="*/ 65088 w 130174"/>
              <a:gd name="connsiteY4" fmla="*/ 130176 h 130176"/>
              <a:gd name="connsiteX5" fmla="*/ 51441 w 130174"/>
              <a:gd name="connsiteY5" fmla="*/ 78736 h 130176"/>
              <a:gd name="connsiteX6" fmla="*/ 0 w 130174"/>
              <a:gd name="connsiteY6" fmla="*/ 65088 h 130176"/>
              <a:gd name="connsiteX7" fmla="*/ 51441 w 130174"/>
              <a:gd name="connsiteY7" fmla="*/ 51441 h 130176"/>
              <a:gd name="connsiteX8" fmla="*/ 65088 w 130174"/>
              <a:gd name="connsiteY8" fmla="*/ 0 h 1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174" h="130176">
                <a:moveTo>
                  <a:pt x="65088" y="0"/>
                </a:moveTo>
                <a:lnTo>
                  <a:pt x="78734" y="51441"/>
                </a:lnTo>
                <a:lnTo>
                  <a:pt x="130175" y="65088"/>
                </a:lnTo>
                <a:lnTo>
                  <a:pt x="78734" y="78736"/>
                </a:lnTo>
                <a:lnTo>
                  <a:pt x="65088" y="130176"/>
                </a:lnTo>
                <a:lnTo>
                  <a:pt x="51441" y="78736"/>
                </a:lnTo>
                <a:lnTo>
                  <a:pt x="0" y="65088"/>
                </a:lnTo>
                <a:lnTo>
                  <a:pt x="51441" y="51441"/>
                </a:lnTo>
                <a:lnTo>
                  <a:pt x="65088" y="0"/>
                </a:lnTo>
                <a:close/>
              </a:path>
            </a:pathLst>
          </a:custGeom>
          <a:solidFill>
            <a:schemeClr val="tx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520" name="Afbeelding 1519">
            <a:extLst>
              <a:ext uri="{FF2B5EF4-FFF2-40B4-BE49-F238E27FC236}">
                <a16:creationId xmlns:a16="http://schemas.microsoft.com/office/drawing/2014/main" id="{45786DE3-CAA9-7EDD-18D4-6D3166C68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15" y="5737328"/>
            <a:ext cx="662882" cy="830893"/>
          </a:xfrm>
          <a:prstGeom prst="rect">
            <a:avLst/>
          </a:prstGeom>
        </p:spPr>
      </p:pic>
      <p:pic>
        <p:nvPicPr>
          <p:cNvPr id="1521" name="Graphic 1520">
            <a:extLst>
              <a:ext uri="{FF2B5EF4-FFF2-40B4-BE49-F238E27FC236}">
                <a16:creationId xmlns:a16="http://schemas.microsoft.com/office/drawing/2014/main" id="{C3B5B5F2-DDBA-91D3-2E94-155C17B0E9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19176">
            <a:off x="9978067" y="4868957"/>
            <a:ext cx="642622" cy="744892"/>
          </a:xfrm>
          <a:prstGeom prst="rect">
            <a:avLst/>
          </a:prstGeom>
        </p:spPr>
      </p:pic>
      <p:pic>
        <p:nvPicPr>
          <p:cNvPr id="1522" name="Graphic 1521">
            <a:extLst>
              <a:ext uri="{FF2B5EF4-FFF2-40B4-BE49-F238E27FC236}">
                <a16:creationId xmlns:a16="http://schemas.microsoft.com/office/drawing/2014/main" id="{AFD0F629-2C44-2DED-A3A4-0FA2F200F7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882336">
            <a:off x="10950316" y="379980"/>
            <a:ext cx="564393" cy="738053"/>
          </a:xfrm>
          <a:prstGeom prst="rect">
            <a:avLst/>
          </a:prstGeom>
        </p:spPr>
      </p:pic>
      <p:pic>
        <p:nvPicPr>
          <p:cNvPr id="1523" name="Graphic 1522">
            <a:extLst>
              <a:ext uri="{FF2B5EF4-FFF2-40B4-BE49-F238E27FC236}">
                <a16:creationId xmlns:a16="http://schemas.microsoft.com/office/drawing/2014/main" id="{14E45652-8911-2A7A-BC94-81F3E5A13D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8851491">
            <a:off x="657863" y="583320"/>
            <a:ext cx="685393" cy="523824"/>
          </a:xfrm>
          <a:prstGeom prst="rect">
            <a:avLst/>
          </a:prstGeom>
        </p:spPr>
      </p:pic>
      <p:sp>
        <p:nvSpPr>
          <p:cNvPr id="163" name="Vrije vorm: vorm 162">
            <a:extLst>
              <a:ext uri="{FF2B5EF4-FFF2-40B4-BE49-F238E27FC236}">
                <a16:creationId xmlns:a16="http://schemas.microsoft.com/office/drawing/2014/main" id="{F2D8243E-DBC0-6F7D-CBE0-ECD1D8FF1C57}"/>
              </a:ext>
            </a:extLst>
          </p:cNvPr>
          <p:cNvSpPr/>
          <p:nvPr/>
        </p:nvSpPr>
        <p:spPr>
          <a:xfrm>
            <a:off x="15174" y="15178"/>
            <a:ext cx="12161647" cy="198582"/>
          </a:xfrm>
          <a:custGeom>
            <a:avLst/>
            <a:gdLst>
              <a:gd name="connsiteX0" fmla="*/ 0 w 12161647"/>
              <a:gd name="connsiteY0" fmla="*/ 0 h 212479"/>
              <a:gd name="connsiteX1" fmla="*/ 12161647 w 12161647"/>
              <a:gd name="connsiteY1" fmla="*/ 0 h 212479"/>
              <a:gd name="connsiteX2" fmla="*/ 12161647 w 12161647"/>
              <a:gd name="connsiteY2" fmla="*/ 212480 h 212479"/>
              <a:gd name="connsiteX3" fmla="*/ 0 w 12161647"/>
              <a:gd name="connsiteY3" fmla="*/ 212480 h 21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61647" h="212479">
                <a:moveTo>
                  <a:pt x="0" y="0"/>
                </a:moveTo>
                <a:lnTo>
                  <a:pt x="12161647" y="0"/>
                </a:lnTo>
                <a:lnTo>
                  <a:pt x="12161647" y="212480"/>
                </a:lnTo>
                <a:lnTo>
                  <a:pt x="0" y="212480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4" name="Vrije vorm: vorm 163">
            <a:extLst>
              <a:ext uri="{FF2B5EF4-FFF2-40B4-BE49-F238E27FC236}">
                <a16:creationId xmlns:a16="http://schemas.microsoft.com/office/drawing/2014/main" id="{C0E45662-3A59-D01C-50C4-186316023EDD}"/>
              </a:ext>
            </a:extLst>
          </p:cNvPr>
          <p:cNvSpPr/>
          <p:nvPr/>
        </p:nvSpPr>
        <p:spPr>
          <a:xfrm>
            <a:off x="204745" y="0"/>
            <a:ext cx="11770960" cy="240879"/>
          </a:xfrm>
          <a:custGeom>
            <a:avLst/>
            <a:gdLst>
              <a:gd name="connsiteX0" fmla="*/ 30355 w 12192000"/>
              <a:gd name="connsiteY0" fmla="*/ 30353 h 242833"/>
              <a:gd name="connsiteX1" fmla="*/ 12161647 w 12192000"/>
              <a:gd name="connsiteY1" fmla="*/ 30356 h 242833"/>
              <a:gd name="connsiteX2" fmla="*/ 12161647 w 12192000"/>
              <a:gd name="connsiteY2" fmla="*/ 212480 h 242833"/>
              <a:gd name="connsiteX3" fmla="*/ 30355 w 12192000"/>
              <a:gd name="connsiteY3" fmla="*/ 212477 h 242833"/>
              <a:gd name="connsiteX4" fmla="*/ 30355 w 12192000"/>
              <a:gd name="connsiteY4" fmla="*/ 30353 h 242833"/>
              <a:gd name="connsiteX5" fmla="*/ 0 w 12192000"/>
              <a:gd name="connsiteY5" fmla="*/ 0 h 242833"/>
              <a:gd name="connsiteX6" fmla="*/ 0 w 12192000"/>
              <a:gd name="connsiteY6" fmla="*/ 242830 h 242833"/>
              <a:gd name="connsiteX7" fmla="*/ 12192000 w 12192000"/>
              <a:gd name="connsiteY7" fmla="*/ 242833 h 242833"/>
              <a:gd name="connsiteX8" fmla="*/ 12192000 w 12192000"/>
              <a:gd name="connsiteY8" fmla="*/ 3 h 242833"/>
              <a:gd name="connsiteX9" fmla="*/ 0 w 12192000"/>
              <a:gd name="connsiteY9" fmla="*/ 0 h 242833"/>
              <a:gd name="connsiteX10" fmla="*/ 0 w 12192000"/>
              <a:gd name="connsiteY10" fmla="*/ 0 h 24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242833">
                <a:moveTo>
                  <a:pt x="30355" y="30353"/>
                </a:moveTo>
                <a:lnTo>
                  <a:pt x="12161647" y="30356"/>
                </a:lnTo>
                <a:lnTo>
                  <a:pt x="12161647" y="212480"/>
                </a:lnTo>
                <a:lnTo>
                  <a:pt x="30355" y="212477"/>
                </a:lnTo>
                <a:lnTo>
                  <a:pt x="30355" y="30353"/>
                </a:lnTo>
                <a:moveTo>
                  <a:pt x="0" y="0"/>
                </a:moveTo>
                <a:lnTo>
                  <a:pt x="0" y="242830"/>
                </a:lnTo>
                <a:lnTo>
                  <a:pt x="12192000" y="242833"/>
                </a:lnTo>
                <a:lnTo>
                  <a:pt x="12192000" y="3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5" name="Vrije vorm: vorm 164">
            <a:extLst>
              <a:ext uri="{FF2B5EF4-FFF2-40B4-BE49-F238E27FC236}">
                <a16:creationId xmlns:a16="http://schemas.microsoft.com/office/drawing/2014/main" id="{A79EEC52-4DA9-F63C-8034-3A1E84F44F33}"/>
              </a:ext>
            </a:extLst>
          </p:cNvPr>
          <p:cNvSpPr/>
          <p:nvPr/>
        </p:nvSpPr>
        <p:spPr>
          <a:xfrm>
            <a:off x="15174" y="6630352"/>
            <a:ext cx="12161647" cy="212483"/>
          </a:xfrm>
          <a:custGeom>
            <a:avLst/>
            <a:gdLst>
              <a:gd name="connsiteX0" fmla="*/ 0 w 12161647"/>
              <a:gd name="connsiteY0" fmla="*/ 0 h 212483"/>
              <a:gd name="connsiteX1" fmla="*/ 12161647 w 12161647"/>
              <a:gd name="connsiteY1" fmla="*/ 0 h 212483"/>
              <a:gd name="connsiteX2" fmla="*/ 12161647 w 12161647"/>
              <a:gd name="connsiteY2" fmla="*/ 212483 h 212483"/>
              <a:gd name="connsiteX3" fmla="*/ 0 w 12161647"/>
              <a:gd name="connsiteY3" fmla="*/ 212483 h 21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61647" h="212483">
                <a:moveTo>
                  <a:pt x="0" y="0"/>
                </a:moveTo>
                <a:lnTo>
                  <a:pt x="12161647" y="0"/>
                </a:lnTo>
                <a:lnTo>
                  <a:pt x="12161647" y="212483"/>
                </a:lnTo>
                <a:lnTo>
                  <a:pt x="0" y="212483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6" name="Vrije vorm: vorm 165">
            <a:extLst>
              <a:ext uri="{FF2B5EF4-FFF2-40B4-BE49-F238E27FC236}">
                <a16:creationId xmlns:a16="http://schemas.microsoft.com/office/drawing/2014/main" id="{A2FC6B85-D5BB-402D-C713-5FD0552969EB}"/>
              </a:ext>
            </a:extLst>
          </p:cNvPr>
          <p:cNvSpPr/>
          <p:nvPr/>
        </p:nvSpPr>
        <p:spPr>
          <a:xfrm>
            <a:off x="0" y="6613663"/>
            <a:ext cx="12192000" cy="242823"/>
          </a:xfrm>
          <a:custGeom>
            <a:avLst/>
            <a:gdLst>
              <a:gd name="connsiteX0" fmla="*/ 12161647 w 12192000"/>
              <a:gd name="connsiteY0" fmla="*/ 30353 h 242823"/>
              <a:gd name="connsiteX1" fmla="*/ 12161647 w 12192000"/>
              <a:gd name="connsiteY1" fmla="*/ 212471 h 242823"/>
              <a:gd name="connsiteX2" fmla="*/ 30355 w 12192000"/>
              <a:gd name="connsiteY2" fmla="*/ 212471 h 242823"/>
              <a:gd name="connsiteX3" fmla="*/ 30355 w 12192000"/>
              <a:gd name="connsiteY3" fmla="*/ 30353 h 242823"/>
              <a:gd name="connsiteX4" fmla="*/ 12161647 w 12192000"/>
              <a:gd name="connsiteY4" fmla="*/ 30353 h 242823"/>
              <a:gd name="connsiteX5" fmla="*/ 12192000 w 12192000"/>
              <a:gd name="connsiteY5" fmla="*/ 0 h 242823"/>
              <a:gd name="connsiteX6" fmla="*/ 0 w 12192000"/>
              <a:gd name="connsiteY6" fmla="*/ 0 h 242823"/>
              <a:gd name="connsiteX7" fmla="*/ 0 w 12192000"/>
              <a:gd name="connsiteY7" fmla="*/ 242824 h 242823"/>
              <a:gd name="connsiteX8" fmla="*/ 12192000 w 12192000"/>
              <a:gd name="connsiteY8" fmla="*/ 242824 h 242823"/>
              <a:gd name="connsiteX9" fmla="*/ 12192000 w 12192000"/>
              <a:gd name="connsiteY9" fmla="*/ 0 h 242823"/>
              <a:gd name="connsiteX10" fmla="*/ 12192000 w 12192000"/>
              <a:gd name="connsiteY10" fmla="*/ 0 h 2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242823">
                <a:moveTo>
                  <a:pt x="12161647" y="30353"/>
                </a:moveTo>
                <a:lnTo>
                  <a:pt x="12161647" y="212471"/>
                </a:lnTo>
                <a:lnTo>
                  <a:pt x="30355" y="212471"/>
                </a:lnTo>
                <a:lnTo>
                  <a:pt x="30355" y="30353"/>
                </a:lnTo>
                <a:lnTo>
                  <a:pt x="12161647" y="30353"/>
                </a:lnTo>
                <a:moveTo>
                  <a:pt x="12192000" y="0"/>
                </a:moveTo>
                <a:lnTo>
                  <a:pt x="0" y="0"/>
                </a:lnTo>
                <a:lnTo>
                  <a:pt x="0" y="242824"/>
                </a:lnTo>
                <a:lnTo>
                  <a:pt x="12192000" y="242824"/>
                </a:lnTo>
                <a:lnTo>
                  <a:pt x="12192000" y="0"/>
                </a:lnTo>
                <a:lnTo>
                  <a:pt x="1219200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7" name="Vrije vorm: vorm 166">
            <a:extLst>
              <a:ext uri="{FF2B5EF4-FFF2-40B4-BE49-F238E27FC236}">
                <a16:creationId xmlns:a16="http://schemas.microsoft.com/office/drawing/2014/main" id="{72A7FBAA-1CA0-B71C-3EA0-2F85DB63F799}"/>
              </a:ext>
            </a:extLst>
          </p:cNvPr>
          <p:cNvSpPr/>
          <p:nvPr/>
        </p:nvSpPr>
        <p:spPr>
          <a:xfrm>
            <a:off x="15174" y="214656"/>
            <a:ext cx="212483" cy="6452552"/>
          </a:xfrm>
          <a:custGeom>
            <a:avLst/>
            <a:gdLst>
              <a:gd name="connsiteX0" fmla="*/ 0 w 212483"/>
              <a:gd name="connsiteY0" fmla="*/ 0 h 6452552"/>
              <a:gd name="connsiteX1" fmla="*/ 212483 w 212483"/>
              <a:gd name="connsiteY1" fmla="*/ 0 h 6452552"/>
              <a:gd name="connsiteX2" fmla="*/ 212483 w 212483"/>
              <a:gd name="connsiteY2" fmla="*/ 6452553 h 6452552"/>
              <a:gd name="connsiteX3" fmla="*/ 0 w 212483"/>
              <a:gd name="connsiteY3" fmla="*/ 6452553 h 645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483" h="6452552">
                <a:moveTo>
                  <a:pt x="0" y="0"/>
                </a:moveTo>
                <a:lnTo>
                  <a:pt x="212483" y="0"/>
                </a:lnTo>
                <a:lnTo>
                  <a:pt x="212483" y="6452553"/>
                </a:lnTo>
                <a:lnTo>
                  <a:pt x="0" y="6452553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8" name="Vrije vorm: vorm 167">
            <a:extLst>
              <a:ext uri="{FF2B5EF4-FFF2-40B4-BE49-F238E27FC236}">
                <a16:creationId xmlns:a16="http://schemas.microsoft.com/office/drawing/2014/main" id="{E0A8AB5B-6BBD-3168-8FE2-07F68736CB21}"/>
              </a:ext>
            </a:extLst>
          </p:cNvPr>
          <p:cNvSpPr/>
          <p:nvPr/>
        </p:nvSpPr>
        <p:spPr>
          <a:xfrm>
            <a:off x="0" y="-1"/>
            <a:ext cx="234049" cy="6842823"/>
          </a:xfrm>
          <a:custGeom>
            <a:avLst/>
            <a:gdLst>
              <a:gd name="connsiteX0" fmla="*/ 212477 w 242831"/>
              <a:gd name="connsiteY0" fmla="*/ 30354 h 6482944"/>
              <a:gd name="connsiteX1" fmla="*/ 212477 w 242831"/>
              <a:gd name="connsiteY1" fmla="*/ 6452592 h 6482944"/>
              <a:gd name="connsiteX2" fmla="*/ 30355 w 242831"/>
              <a:gd name="connsiteY2" fmla="*/ 6452592 h 6482944"/>
              <a:gd name="connsiteX3" fmla="*/ 30355 w 242831"/>
              <a:gd name="connsiteY3" fmla="*/ 30354 h 6482944"/>
              <a:gd name="connsiteX4" fmla="*/ 212477 w 242831"/>
              <a:gd name="connsiteY4" fmla="*/ 30354 h 6482944"/>
              <a:gd name="connsiteX5" fmla="*/ 242832 w 242831"/>
              <a:gd name="connsiteY5" fmla="*/ 0 h 6482944"/>
              <a:gd name="connsiteX6" fmla="*/ 0 w 242831"/>
              <a:gd name="connsiteY6" fmla="*/ 0 h 6482944"/>
              <a:gd name="connsiteX7" fmla="*/ 0 w 242831"/>
              <a:gd name="connsiteY7" fmla="*/ 6482945 h 6482944"/>
              <a:gd name="connsiteX8" fmla="*/ 242832 w 242831"/>
              <a:gd name="connsiteY8" fmla="*/ 6482945 h 6482944"/>
              <a:gd name="connsiteX9" fmla="*/ 242832 w 242831"/>
              <a:gd name="connsiteY9" fmla="*/ 0 h 6482944"/>
              <a:gd name="connsiteX10" fmla="*/ 242832 w 242831"/>
              <a:gd name="connsiteY10" fmla="*/ 0 h 648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831" h="6482944">
                <a:moveTo>
                  <a:pt x="212477" y="30354"/>
                </a:moveTo>
                <a:lnTo>
                  <a:pt x="212477" y="6452592"/>
                </a:lnTo>
                <a:lnTo>
                  <a:pt x="30355" y="6452592"/>
                </a:lnTo>
                <a:lnTo>
                  <a:pt x="30355" y="30354"/>
                </a:lnTo>
                <a:lnTo>
                  <a:pt x="212477" y="30354"/>
                </a:lnTo>
                <a:moveTo>
                  <a:pt x="242832" y="0"/>
                </a:moveTo>
                <a:lnTo>
                  <a:pt x="0" y="0"/>
                </a:lnTo>
                <a:lnTo>
                  <a:pt x="0" y="6482945"/>
                </a:lnTo>
                <a:lnTo>
                  <a:pt x="242832" y="6482945"/>
                </a:lnTo>
                <a:lnTo>
                  <a:pt x="242832" y="0"/>
                </a:lnTo>
                <a:lnTo>
                  <a:pt x="242832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9" name="Vrije vorm: vorm 168">
            <a:extLst>
              <a:ext uri="{FF2B5EF4-FFF2-40B4-BE49-F238E27FC236}">
                <a16:creationId xmlns:a16="http://schemas.microsoft.com/office/drawing/2014/main" id="{8D708C47-872D-2A99-838D-9C2DD4F6972F}"/>
              </a:ext>
            </a:extLst>
          </p:cNvPr>
          <p:cNvSpPr/>
          <p:nvPr/>
        </p:nvSpPr>
        <p:spPr>
          <a:xfrm>
            <a:off x="11964352" y="15177"/>
            <a:ext cx="212483" cy="6827647"/>
          </a:xfrm>
          <a:custGeom>
            <a:avLst/>
            <a:gdLst>
              <a:gd name="connsiteX0" fmla="*/ 0 w 212483"/>
              <a:gd name="connsiteY0" fmla="*/ 0 h 6827647"/>
              <a:gd name="connsiteX1" fmla="*/ 212483 w 212483"/>
              <a:gd name="connsiteY1" fmla="*/ 0 h 6827647"/>
              <a:gd name="connsiteX2" fmla="*/ 212483 w 212483"/>
              <a:gd name="connsiteY2" fmla="*/ 6827647 h 6827647"/>
              <a:gd name="connsiteX3" fmla="*/ 0 w 212483"/>
              <a:gd name="connsiteY3" fmla="*/ 6827647 h 6827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483" h="6827647">
                <a:moveTo>
                  <a:pt x="0" y="0"/>
                </a:moveTo>
                <a:lnTo>
                  <a:pt x="212483" y="0"/>
                </a:lnTo>
                <a:lnTo>
                  <a:pt x="212483" y="6827647"/>
                </a:lnTo>
                <a:lnTo>
                  <a:pt x="0" y="6827647"/>
                </a:lnTo>
                <a:close/>
              </a:path>
            </a:pathLst>
          </a:custGeom>
          <a:solidFill>
            <a:srgbClr val="00545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0" name="Vrije vorm: vorm 169">
            <a:extLst>
              <a:ext uri="{FF2B5EF4-FFF2-40B4-BE49-F238E27FC236}">
                <a16:creationId xmlns:a16="http://schemas.microsoft.com/office/drawing/2014/main" id="{04F39BEB-0BD0-4626-39AA-080BD12A6AFF}"/>
              </a:ext>
            </a:extLst>
          </p:cNvPr>
          <p:cNvSpPr/>
          <p:nvPr/>
        </p:nvSpPr>
        <p:spPr>
          <a:xfrm>
            <a:off x="11949176" y="1"/>
            <a:ext cx="242823" cy="6857998"/>
          </a:xfrm>
          <a:custGeom>
            <a:avLst/>
            <a:gdLst>
              <a:gd name="connsiteX0" fmla="*/ 212471 w 242823"/>
              <a:gd name="connsiteY0" fmla="*/ 30354 h 6857998"/>
              <a:gd name="connsiteX1" fmla="*/ 212471 w 242823"/>
              <a:gd name="connsiteY1" fmla="*/ 6827646 h 6857998"/>
              <a:gd name="connsiteX2" fmla="*/ 30353 w 242823"/>
              <a:gd name="connsiteY2" fmla="*/ 6827646 h 6857998"/>
              <a:gd name="connsiteX3" fmla="*/ 30353 w 242823"/>
              <a:gd name="connsiteY3" fmla="*/ 30354 h 6857998"/>
              <a:gd name="connsiteX4" fmla="*/ 212471 w 242823"/>
              <a:gd name="connsiteY4" fmla="*/ 30354 h 6857998"/>
              <a:gd name="connsiteX5" fmla="*/ 242824 w 242823"/>
              <a:gd name="connsiteY5" fmla="*/ 0 h 6857998"/>
              <a:gd name="connsiteX6" fmla="*/ 0 w 242823"/>
              <a:gd name="connsiteY6" fmla="*/ 0 h 6857998"/>
              <a:gd name="connsiteX7" fmla="*/ 0 w 242823"/>
              <a:gd name="connsiteY7" fmla="*/ 6857999 h 6857998"/>
              <a:gd name="connsiteX8" fmla="*/ 242824 w 242823"/>
              <a:gd name="connsiteY8" fmla="*/ 6857999 h 6857998"/>
              <a:gd name="connsiteX9" fmla="*/ 242824 w 242823"/>
              <a:gd name="connsiteY9" fmla="*/ 0 h 6857998"/>
              <a:gd name="connsiteX10" fmla="*/ 242824 w 242823"/>
              <a:gd name="connsiteY10" fmla="*/ 0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823" h="6857998">
                <a:moveTo>
                  <a:pt x="212471" y="30354"/>
                </a:moveTo>
                <a:lnTo>
                  <a:pt x="212471" y="6827646"/>
                </a:lnTo>
                <a:lnTo>
                  <a:pt x="30353" y="6827646"/>
                </a:lnTo>
                <a:lnTo>
                  <a:pt x="30353" y="30354"/>
                </a:lnTo>
                <a:lnTo>
                  <a:pt x="212471" y="30354"/>
                </a:lnTo>
                <a:moveTo>
                  <a:pt x="242824" y="0"/>
                </a:moveTo>
                <a:lnTo>
                  <a:pt x="0" y="0"/>
                </a:lnTo>
                <a:lnTo>
                  <a:pt x="0" y="6857999"/>
                </a:lnTo>
                <a:lnTo>
                  <a:pt x="242824" y="6857999"/>
                </a:lnTo>
                <a:lnTo>
                  <a:pt x="242824" y="0"/>
                </a:lnTo>
                <a:lnTo>
                  <a:pt x="242824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171" name="Groep 170">
            <a:extLst>
              <a:ext uri="{FF2B5EF4-FFF2-40B4-BE49-F238E27FC236}">
                <a16:creationId xmlns:a16="http://schemas.microsoft.com/office/drawing/2014/main" id="{D39B7E1E-2474-972C-1612-23E521958BA4}"/>
              </a:ext>
            </a:extLst>
          </p:cNvPr>
          <p:cNvGrpSpPr/>
          <p:nvPr/>
        </p:nvGrpSpPr>
        <p:grpSpPr>
          <a:xfrm>
            <a:off x="425486" y="56327"/>
            <a:ext cx="11341000" cy="130178"/>
            <a:chOff x="425486" y="56327"/>
            <a:chExt cx="11341000" cy="130178"/>
          </a:xfrm>
          <a:solidFill>
            <a:srgbClr val="EBEB7D"/>
          </a:solidFill>
        </p:grpSpPr>
        <p:sp>
          <p:nvSpPr>
            <p:cNvPr id="172" name="Vrije vorm: vorm 171">
              <a:extLst>
                <a:ext uri="{FF2B5EF4-FFF2-40B4-BE49-F238E27FC236}">
                  <a16:creationId xmlns:a16="http://schemas.microsoft.com/office/drawing/2014/main" id="{C9AD01C2-6CD2-8411-6858-5D3EE97D5F36}"/>
                </a:ext>
              </a:extLst>
            </p:cNvPr>
            <p:cNvSpPr/>
            <p:nvPr/>
          </p:nvSpPr>
          <p:spPr>
            <a:xfrm>
              <a:off x="425486" y="56327"/>
              <a:ext cx="130176" cy="130176"/>
            </a:xfrm>
            <a:custGeom>
              <a:avLst/>
              <a:gdLst>
                <a:gd name="connsiteX0" fmla="*/ 65089 w 130176"/>
                <a:gd name="connsiteY0" fmla="*/ 0 h 130176"/>
                <a:gd name="connsiteX1" fmla="*/ 78736 w 130176"/>
                <a:gd name="connsiteY1" fmla="*/ 51441 h 130176"/>
                <a:gd name="connsiteX2" fmla="*/ 130177 w 130176"/>
                <a:gd name="connsiteY2" fmla="*/ 65088 h 130176"/>
                <a:gd name="connsiteX3" fmla="*/ 78736 w 130176"/>
                <a:gd name="connsiteY3" fmla="*/ 78735 h 130176"/>
                <a:gd name="connsiteX4" fmla="*/ 65088 w 130176"/>
                <a:gd name="connsiteY4" fmla="*/ 130176 h 130176"/>
                <a:gd name="connsiteX5" fmla="*/ 51441 w 130176"/>
                <a:gd name="connsiteY5" fmla="*/ 78735 h 130176"/>
                <a:gd name="connsiteX6" fmla="*/ 0 w 130176"/>
                <a:gd name="connsiteY6" fmla="*/ 65088 h 130176"/>
                <a:gd name="connsiteX7" fmla="*/ 51441 w 130176"/>
                <a:gd name="connsiteY7" fmla="*/ 51441 h 130176"/>
                <a:gd name="connsiteX8" fmla="*/ 65089 w 130176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6">
                  <a:moveTo>
                    <a:pt x="65089" y="0"/>
                  </a:moveTo>
                  <a:lnTo>
                    <a:pt x="78736" y="51441"/>
                  </a:lnTo>
                  <a:lnTo>
                    <a:pt x="130177" y="65088"/>
                  </a:lnTo>
                  <a:lnTo>
                    <a:pt x="78736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9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" name="Vrije vorm: vorm 172">
              <a:extLst>
                <a:ext uri="{FF2B5EF4-FFF2-40B4-BE49-F238E27FC236}">
                  <a16:creationId xmlns:a16="http://schemas.microsoft.com/office/drawing/2014/main" id="{16DE721F-2BD1-7DC5-F4FC-5AE418858679}"/>
                </a:ext>
              </a:extLst>
            </p:cNvPr>
            <p:cNvSpPr/>
            <p:nvPr/>
          </p:nvSpPr>
          <p:spPr>
            <a:xfrm>
              <a:off x="698919" y="56327"/>
              <a:ext cx="130181" cy="130176"/>
            </a:xfrm>
            <a:custGeom>
              <a:avLst/>
              <a:gdLst>
                <a:gd name="connsiteX0" fmla="*/ 65094 w 130181"/>
                <a:gd name="connsiteY0" fmla="*/ 0 h 130176"/>
                <a:gd name="connsiteX1" fmla="*/ 78740 w 130181"/>
                <a:gd name="connsiteY1" fmla="*/ 51441 h 130176"/>
                <a:gd name="connsiteX2" fmla="*/ 130181 w 130181"/>
                <a:gd name="connsiteY2" fmla="*/ 65088 h 130176"/>
                <a:gd name="connsiteX3" fmla="*/ 78740 w 130181"/>
                <a:gd name="connsiteY3" fmla="*/ 78735 h 130176"/>
                <a:gd name="connsiteX4" fmla="*/ 65094 w 130181"/>
                <a:gd name="connsiteY4" fmla="*/ 130176 h 130176"/>
                <a:gd name="connsiteX5" fmla="*/ 51441 w 130181"/>
                <a:gd name="connsiteY5" fmla="*/ 78735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94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94" y="0"/>
                  </a:moveTo>
                  <a:lnTo>
                    <a:pt x="78740" y="51441"/>
                  </a:lnTo>
                  <a:lnTo>
                    <a:pt x="130181" y="65088"/>
                  </a:lnTo>
                  <a:lnTo>
                    <a:pt x="78740" y="78735"/>
                  </a:lnTo>
                  <a:lnTo>
                    <a:pt x="65094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94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4" name="Vrije vorm: vorm 173">
              <a:extLst>
                <a:ext uri="{FF2B5EF4-FFF2-40B4-BE49-F238E27FC236}">
                  <a16:creationId xmlns:a16="http://schemas.microsoft.com/office/drawing/2014/main" id="{06137D57-6978-09D7-8F59-001D3CAE2440}"/>
                </a:ext>
              </a:extLst>
            </p:cNvPr>
            <p:cNvSpPr/>
            <p:nvPr/>
          </p:nvSpPr>
          <p:spPr>
            <a:xfrm>
              <a:off x="972356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5" name="Vrije vorm: vorm 174">
              <a:extLst>
                <a:ext uri="{FF2B5EF4-FFF2-40B4-BE49-F238E27FC236}">
                  <a16:creationId xmlns:a16="http://schemas.microsoft.com/office/drawing/2014/main" id="{A671630A-97CA-7107-0E56-F403EC68A1E9}"/>
                </a:ext>
              </a:extLst>
            </p:cNvPr>
            <p:cNvSpPr/>
            <p:nvPr/>
          </p:nvSpPr>
          <p:spPr>
            <a:xfrm>
              <a:off x="1245793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7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7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6" name="Vrije vorm: vorm 175">
              <a:extLst>
                <a:ext uri="{FF2B5EF4-FFF2-40B4-BE49-F238E27FC236}">
                  <a16:creationId xmlns:a16="http://schemas.microsoft.com/office/drawing/2014/main" id="{3FAAE34B-6D14-2C17-7559-445D10AA1F7A}"/>
                </a:ext>
              </a:extLst>
            </p:cNvPr>
            <p:cNvSpPr/>
            <p:nvPr/>
          </p:nvSpPr>
          <p:spPr>
            <a:xfrm>
              <a:off x="1519231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35 w 130175"/>
                <a:gd name="connsiteY5" fmla="*/ 78736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35" y="78736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7" name="Vrije vorm: vorm 176">
              <a:extLst>
                <a:ext uri="{FF2B5EF4-FFF2-40B4-BE49-F238E27FC236}">
                  <a16:creationId xmlns:a16="http://schemas.microsoft.com/office/drawing/2014/main" id="{E7605C33-8B29-DBF9-4ED7-8FB190B9D04E}"/>
                </a:ext>
              </a:extLst>
            </p:cNvPr>
            <p:cNvSpPr/>
            <p:nvPr/>
          </p:nvSpPr>
          <p:spPr>
            <a:xfrm>
              <a:off x="1792662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8" name="Vrije vorm: vorm 177">
              <a:extLst>
                <a:ext uri="{FF2B5EF4-FFF2-40B4-BE49-F238E27FC236}">
                  <a16:creationId xmlns:a16="http://schemas.microsoft.com/office/drawing/2014/main" id="{E35830BB-D67B-306D-0269-4C041D0069C0}"/>
                </a:ext>
              </a:extLst>
            </p:cNvPr>
            <p:cNvSpPr/>
            <p:nvPr/>
          </p:nvSpPr>
          <p:spPr>
            <a:xfrm>
              <a:off x="2066099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9" name="Vrije vorm: vorm 178">
              <a:extLst>
                <a:ext uri="{FF2B5EF4-FFF2-40B4-BE49-F238E27FC236}">
                  <a16:creationId xmlns:a16="http://schemas.microsoft.com/office/drawing/2014/main" id="{803007A1-CF56-6684-BE70-6057AEE79047}"/>
                </a:ext>
              </a:extLst>
            </p:cNvPr>
            <p:cNvSpPr/>
            <p:nvPr/>
          </p:nvSpPr>
          <p:spPr>
            <a:xfrm>
              <a:off x="2339536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0" name="Vrije vorm: vorm 179">
              <a:extLst>
                <a:ext uri="{FF2B5EF4-FFF2-40B4-BE49-F238E27FC236}">
                  <a16:creationId xmlns:a16="http://schemas.microsoft.com/office/drawing/2014/main" id="{C6F61384-9F3D-838A-1083-9BDE7F5293A3}"/>
                </a:ext>
              </a:extLst>
            </p:cNvPr>
            <p:cNvSpPr/>
            <p:nvPr/>
          </p:nvSpPr>
          <p:spPr>
            <a:xfrm>
              <a:off x="2612967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1" name="Vrije vorm: vorm 180">
              <a:extLst>
                <a:ext uri="{FF2B5EF4-FFF2-40B4-BE49-F238E27FC236}">
                  <a16:creationId xmlns:a16="http://schemas.microsoft.com/office/drawing/2014/main" id="{E327B7A6-D23A-0BAD-CF89-1CAE809DC0E4}"/>
                </a:ext>
              </a:extLst>
            </p:cNvPr>
            <p:cNvSpPr/>
            <p:nvPr/>
          </p:nvSpPr>
          <p:spPr>
            <a:xfrm>
              <a:off x="2886405" y="56327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2" name="Vrije vorm: vorm 181">
              <a:extLst>
                <a:ext uri="{FF2B5EF4-FFF2-40B4-BE49-F238E27FC236}">
                  <a16:creationId xmlns:a16="http://schemas.microsoft.com/office/drawing/2014/main" id="{3B3BC06E-958F-27D7-B6C5-66EF9E77469A}"/>
                </a:ext>
              </a:extLst>
            </p:cNvPr>
            <p:cNvSpPr/>
            <p:nvPr/>
          </p:nvSpPr>
          <p:spPr>
            <a:xfrm>
              <a:off x="3159842" y="56328"/>
              <a:ext cx="130174" cy="130176"/>
            </a:xfrm>
            <a:custGeom>
              <a:avLst/>
              <a:gdLst>
                <a:gd name="connsiteX0" fmla="*/ 65088 w 130174"/>
                <a:gd name="connsiteY0" fmla="*/ 0 h 130176"/>
                <a:gd name="connsiteX1" fmla="*/ 78734 w 130174"/>
                <a:gd name="connsiteY1" fmla="*/ 51441 h 130176"/>
                <a:gd name="connsiteX2" fmla="*/ 130175 w 130174"/>
                <a:gd name="connsiteY2" fmla="*/ 65088 h 130176"/>
                <a:gd name="connsiteX3" fmla="*/ 78734 w 130174"/>
                <a:gd name="connsiteY3" fmla="*/ 78736 h 130176"/>
                <a:gd name="connsiteX4" fmla="*/ 65088 w 130174"/>
                <a:gd name="connsiteY4" fmla="*/ 130176 h 130176"/>
                <a:gd name="connsiteX5" fmla="*/ 51441 w 130174"/>
                <a:gd name="connsiteY5" fmla="*/ 78736 h 130176"/>
                <a:gd name="connsiteX6" fmla="*/ 0 w 130174"/>
                <a:gd name="connsiteY6" fmla="*/ 65088 h 130176"/>
                <a:gd name="connsiteX7" fmla="*/ 51441 w 130174"/>
                <a:gd name="connsiteY7" fmla="*/ 51441 h 130176"/>
                <a:gd name="connsiteX8" fmla="*/ 65088 w 130174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3" name="Vrije vorm: vorm 182">
              <a:extLst>
                <a:ext uri="{FF2B5EF4-FFF2-40B4-BE49-F238E27FC236}">
                  <a16:creationId xmlns:a16="http://schemas.microsoft.com/office/drawing/2014/main" id="{80580C34-E9A5-9B7D-6EF6-E82F087133C4}"/>
                </a:ext>
              </a:extLst>
            </p:cNvPr>
            <p:cNvSpPr/>
            <p:nvPr/>
          </p:nvSpPr>
          <p:spPr>
            <a:xfrm>
              <a:off x="3433273" y="56328"/>
              <a:ext cx="130181" cy="130176"/>
            </a:xfrm>
            <a:custGeom>
              <a:avLst/>
              <a:gdLst>
                <a:gd name="connsiteX0" fmla="*/ 65088 w 130181"/>
                <a:gd name="connsiteY0" fmla="*/ 0 h 130176"/>
                <a:gd name="connsiteX1" fmla="*/ 78740 w 130181"/>
                <a:gd name="connsiteY1" fmla="*/ 51441 h 130176"/>
                <a:gd name="connsiteX2" fmla="*/ 130182 w 130181"/>
                <a:gd name="connsiteY2" fmla="*/ 65088 h 130176"/>
                <a:gd name="connsiteX3" fmla="*/ 78740 w 130181"/>
                <a:gd name="connsiteY3" fmla="*/ 78736 h 130176"/>
                <a:gd name="connsiteX4" fmla="*/ 65088 w 130181"/>
                <a:gd name="connsiteY4" fmla="*/ 130176 h 130176"/>
                <a:gd name="connsiteX5" fmla="*/ 51441 w 130181"/>
                <a:gd name="connsiteY5" fmla="*/ 78736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88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82" y="65088"/>
                  </a:lnTo>
                  <a:lnTo>
                    <a:pt x="78740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4" name="Vrije vorm: vorm 183">
              <a:extLst>
                <a:ext uri="{FF2B5EF4-FFF2-40B4-BE49-F238E27FC236}">
                  <a16:creationId xmlns:a16="http://schemas.microsoft.com/office/drawing/2014/main" id="{BA715DA4-A7DF-0C92-95A1-3104FF30D8E6}"/>
                </a:ext>
              </a:extLst>
            </p:cNvPr>
            <p:cNvSpPr/>
            <p:nvPr/>
          </p:nvSpPr>
          <p:spPr>
            <a:xfrm>
              <a:off x="3706710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5" name="Vrije vorm: vorm 184">
              <a:extLst>
                <a:ext uri="{FF2B5EF4-FFF2-40B4-BE49-F238E27FC236}">
                  <a16:creationId xmlns:a16="http://schemas.microsoft.com/office/drawing/2014/main" id="{6E11308F-8996-006D-3AC0-0CD3BDD3D82E}"/>
                </a:ext>
              </a:extLst>
            </p:cNvPr>
            <p:cNvSpPr/>
            <p:nvPr/>
          </p:nvSpPr>
          <p:spPr>
            <a:xfrm>
              <a:off x="3980148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6" name="Vrije vorm: vorm 185">
              <a:extLst>
                <a:ext uri="{FF2B5EF4-FFF2-40B4-BE49-F238E27FC236}">
                  <a16:creationId xmlns:a16="http://schemas.microsoft.com/office/drawing/2014/main" id="{C1A365F6-A090-A331-301C-700D7D1A16F4}"/>
                </a:ext>
              </a:extLst>
            </p:cNvPr>
            <p:cNvSpPr/>
            <p:nvPr/>
          </p:nvSpPr>
          <p:spPr>
            <a:xfrm>
              <a:off x="4253579" y="56328"/>
              <a:ext cx="130181" cy="130176"/>
            </a:xfrm>
            <a:custGeom>
              <a:avLst/>
              <a:gdLst>
                <a:gd name="connsiteX0" fmla="*/ 65094 w 130181"/>
                <a:gd name="connsiteY0" fmla="*/ 0 h 130176"/>
                <a:gd name="connsiteX1" fmla="*/ 78740 w 130181"/>
                <a:gd name="connsiteY1" fmla="*/ 51441 h 130176"/>
                <a:gd name="connsiteX2" fmla="*/ 130182 w 130181"/>
                <a:gd name="connsiteY2" fmla="*/ 65088 h 130176"/>
                <a:gd name="connsiteX3" fmla="*/ 78740 w 130181"/>
                <a:gd name="connsiteY3" fmla="*/ 78735 h 130176"/>
                <a:gd name="connsiteX4" fmla="*/ 65094 w 130181"/>
                <a:gd name="connsiteY4" fmla="*/ 130176 h 130176"/>
                <a:gd name="connsiteX5" fmla="*/ 51441 w 130181"/>
                <a:gd name="connsiteY5" fmla="*/ 78735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94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94" y="0"/>
                  </a:moveTo>
                  <a:lnTo>
                    <a:pt x="78740" y="51441"/>
                  </a:lnTo>
                  <a:lnTo>
                    <a:pt x="130182" y="65088"/>
                  </a:lnTo>
                  <a:lnTo>
                    <a:pt x="78740" y="78735"/>
                  </a:lnTo>
                  <a:lnTo>
                    <a:pt x="65094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94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7" name="Vrije vorm: vorm 186">
              <a:extLst>
                <a:ext uri="{FF2B5EF4-FFF2-40B4-BE49-F238E27FC236}">
                  <a16:creationId xmlns:a16="http://schemas.microsoft.com/office/drawing/2014/main" id="{66822D50-A10E-31DC-3DDA-2FEE04E72763}"/>
                </a:ext>
              </a:extLst>
            </p:cNvPr>
            <p:cNvSpPr/>
            <p:nvPr/>
          </p:nvSpPr>
          <p:spPr>
            <a:xfrm>
              <a:off x="4527016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9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9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9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9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8" name="Vrije vorm: vorm 187">
              <a:extLst>
                <a:ext uri="{FF2B5EF4-FFF2-40B4-BE49-F238E27FC236}">
                  <a16:creationId xmlns:a16="http://schemas.microsoft.com/office/drawing/2014/main" id="{B18FB967-6187-8512-B23D-2340E73EC574}"/>
                </a:ext>
              </a:extLst>
            </p:cNvPr>
            <p:cNvSpPr/>
            <p:nvPr/>
          </p:nvSpPr>
          <p:spPr>
            <a:xfrm>
              <a:off x="4800453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7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7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9" name="Vrije vorm: vorm 188">
              <a:extLst>
                <a:ext uri="{FF2B5EF4-FFF2-40B4-BE49-F238E27FC236}">
                  <a16:creationId xmlns:a16="http://schemas.microsoft.com/office/drawing/2014/main" id="{BABD2BAF-A639-0F60-87CF-D3023C96EFF0}"/>
                </a:ext>
              </a:extLst>
            </p:cNvPr>
            <p:cNvSpPr/>
            <p:nvPr/>
          </p:nvSpPr>
          <p:spPr>
            <a:xfrm>
              <a:off x="5073884" y="56328"/>
              <a:ext cx="130181" cy="130176"/>
            </a:xfrm>
            <a:custGeom>
              <a:avLst/>
              <a:gdLst>
                <a:gd name="connsiteX0" fmla="*/ 65094 w 130181"/>
                <a:gd name="connsiteY0" fmla="*/ 0 h 130176"/>
                <a:gd name="connsiteX1" fmla="*/ 78740 w 130181"/>
                <a:gd name="connsiteY1" fmla="*/ 51441 h 130176"/>
                <a:gd name="connsiteX2" fmla="*/ 130182 w 130181"/>
                <a:gd name="connsiteY2" fmla="*/ 65088 h 130176"/>
                <a:gd name="connsiteX3" fmla="*/ 78740 w 130181"/>
                <a:gd name="connsiteY3" fmla="*/ 78736 h 130176"/>
                <a:gd name="connsiteX4" fmla="*/ 65094 w 130181"/>
                <a:gd name="connsiteY4" fmla="*/ 130176 h 130176"/>
                <a:gd name="connsiteX5" fmla="*/ 51441 w 130181"/>
                <a:gd name="connsiteY5" fmla="*/ 78736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94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94" y="0"/>
                  </a:moveTo>
                  <a:lnTo>
                    <a:pt x="78740" y="51441"/>
                  </a:lnTo>
                  <a:lnTo>
                    <a:pt x="130182" y="65088"/>
                  </a:lnTo>
                  <a:lnTo>
                    <a:pt x="78740" y="78736"/>
                  </a:lnTo>
                  <a:lnTo>
                    <a:pt x="65094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94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2" name="Vrije vorm: vorm 1471">
              <a:extLst>
                <a:ext uri="{FF2B5EF4-FFF2-40B4-BE49-F238E27FC236}">
                  <a16:creationId xmlns:a16="http://schemas.microsoft.com/office/drawing/2014/main" id="{A0E33327-8445-4C20-6B7F-22B4CEA4C1B2}"/>
                </a:ext>
              </a:extLst>
            </p:cNvPr>
            <p:cNvSpPr/>
            <p:nvPr/>
          </p:nvSpPr>
          <p:spPr>
            <a:xfrm>
              <a:off x="5347322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3" name="Vrije vorm: vorm 1472">
              <a:extLst>
                <a:ext uri="{FF2B5EF4-FFF2-40B4-BE49-F238E27FC236}">
                  <a16:creationId xmlns:a16="http://schemas.microsoft.com/office/drawing/2014/main" id="{665C6882-3A36-F514-844F-A2A80770168F}"/>
                </a:ext>
              </a:extLst>
            </p:cNvPr>
            <p:cNvSpPr/>
            <p:nvPr/>
          </p:nvSpPr>
          <p:spPr>
            <a:xfrm>
              <a:off x="5620759" y="56328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4" name="Vrije vorm: vorm 1473">
              <a:extLst>
                <a:ext uri="{FF2B5EF4-FFF2-40B4-BE49-F238E27FC236}">
                  <a16:creationId xmlns:a16="http://schemas.microsoft.com/office/drawing/2014/main" id="{3819AF7F-BCD8-9613-4E65-4578EF646B63}"/>
                </a:ext>
              </a:extLst>
            </p:cNvPr>
            <p:cNvSpPr/>
            <p:nvPr/>
          </p:nvSpPr>
          <p:spPr>
            <a:xfrm>
              <a:off x="5894196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5" name="Vrije vorm: vorm 1474">
              <a:extLst>
                <a:ext uri="{FF2B5EF4-FFF2-40B4-BE49-F238E27FC236}">
                  <a16:creationId xmlns:a16="http://schemas.microsoft.com/office/drawing/2014/main" id="{221D54E1-3AA1-1464-DD23-4A0E25678CDC}"/>
                </a:ext>
              </a:extLst>
            </p:cNvPr>
            <p:cNvSpPr/>
            <p:nvPr/>
          </p:nvSpPr>
          <p:spPr>
            <a:xfrm>
              <a:off x="6167628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6" name="Vrije vorm: vorm 1475">
              <a:extLst>
                <a:ext uri="{FF2B5EF4-FFF2-40B4-BE49-F238E27FC236}">
                  <a16:creationId xmlns:a16="http://schemas.microsoft.com/office/drawing/2014/main" id="{06789ED1-0FF7-2756-0D00-6A934CD99996}"/>
                </a:ext>
              </a:extLst>
            </p:cNvPr>
            <p:cNvSpPr/>
            <p:nvPr/>
          </p:nvSpPr>
          <p:spPr>
            <a:xfrm>
              <a:off x="6441059" y="56329"/>
              <a:ext cx="130174" cy="130176"/>
            </a:xfrm>
            <a:custGeom>
              <a:avLst/>
              <a:gdLst>
                <a:gd name="connsiteX0" fmla="*/ 65087 w 130174"/>
                <a:gd name="connsiteY0" fmla="*/ 0 h 130176"/>
                <a:gd name="connsiteX1" fmla="*/ 78740 w 130174"/>
                <a:gd name="connsiteY1" fmla="*/ 51441 h 130176"/>
                <a:gd name="connsiteX2" fmla="*/ 130175 w 130174"/>
                <a:gd name="connsiteY2" fmla="*/ 65088 h 130176"/>
                <a:gd name="connsiteX3" fmla="*/ 78740 w 130174"/>
                <a:gd name="connsiteY3" fmla="*/ 78735 h 130176"/>
                <a:gd name="connsiteX4" fmla="*/ 65087 w 130174"/>
                <a:gd name="connsiteY4" fmla="*/ 130176 h 130176"/>
                <a:gd name="connsiteX5" fmla="*/ 51435 w 130174"/>
                <a:gd name="connsiteY5" fmla="*/ 78735 h 130176"/>
                <a:gd name="connsiteX6" fmla="*/ 0 w 130174"/>
                <a:gd name="connsiteY6" fmla="*/ 65088 h 130176"/>
                <a:gd name="connsiteX7" fmla="*/ 51435 w 130174"/>
                <a:gd name="connsiteY7" fmla="*/ 51441 h 130176"/>
                <a:gd name="connsiteX8" fmla="*/ 65087 w 130174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6">
                  <a:moveTo>
                    <a:pt x="65087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7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7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7" name="Vrije vorm: vorm 1476">
              <a:extLst>
                <a:ext uri="{FF2B5EF4-FFF2-40B4-BE49-F238E27FC236}">
                  <a16:creationId xmlns:a16="http://schemas.microsoft.com/office/drawing/2014/main" id="{F8FD30DD-6564-A01B-B85D-941B7A6DD103}"/>
                </a:ext>
              </a:extLst>
            </p:cNvPr>
            <p:cNvSpPr/>
            <p:nvPr/>
          </p:nvSpPr>
          <p:spPr>
            <a:xfrm>
              <a:off x="6714490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8" name="Vrije vorm: vorm 1477">
              <a:extLst>
                <a:ext uri="{FF2B5EF4-FFF2-40B4-BE49-F238E27FC236}">
                  <a16:creationId xmlns:a16="http://schemas.microsoft.com/office/drawing/2014/main" id="{03795295-09D6-250C-6F4E-97BE78DD17A9}"/>
                </a:ext>
              </a:extLst>
            </p:cNvPr>
            <p:cNvSpPr/>
            <p:nvPr/>
          </p:nvSpPr>
          <p:spPr>
            <a:xfrm>
              <a:off x="6987920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9" name="Vrije vorm: vorm 1478">
              <a:extLst>
                <a:ext uri="{FF2B5EF4-FFF2-40B4-BE49-F238E27FC236}">
                  <a16:creationId xmlns:a16="http://schemas.microsoft.com/office/drawing/2014/main" id="{D21CFAC6-1093-2857-A55C-4DFB98974C8A}"/>
                </a:ext>
              </a:extLst>
            </p:cNvPr>
            <p:cNvSpPr/>
            <p:nvPr/>
          </p:nvSpPr>
          <p:spPr>
            <a:xfrm>
              <a:off x="7261352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1" name="Vrije vorm: vorm 1480">
              <a:extLst>
                <a:ext uri="{FF2B5EF4-FFF2-40B4-BE49-F238E27FC236}">
                  <a16:creationId xmlns:a16="http://schemas.microsoft.com/office/drawing/2014/main" id="{B0202199-AB42-33AC-F965-2EFFB54692E6}"/>
                </a:ext>
              </a:extLst>
            </p:cNvPr>
            <p:cNvSpPr/>
            <p:nvPr/>
          </p:nvSpPr>
          <p:spPr>
            <a:xfrm>
              <a:off x="7534782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2" name="Vrije vorm: vorm 1481">
              <a:extLst>
                <a:ext uri="{FF2B5EF4-FFF2-40B4-BE49-F238E27FC236}">
                  <a16:creationId xmlns:a16="http://schemas.microsoft.com/office/drawing/2014/main" id="{CE756B77-D095-324C-4497-31FBA07F6517}"/>
                </a:ext>
              </a:extLst>
            </p:cNvPr>
            <p:cNvSpPr/>
            <p:nvPr/>
          </p:nvSpPr>
          <p:spPr>
            <a:xfrm>
              <a:off x="7808214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98 w 130175"/>
                <a:gd name="connsiteY5" fmla="*/ 78735 h 130176"/>
                <a:gd name="connsiteX6" fmla="*/ 0 w 130175"/>
                <a:gd name="connsiteY6" fmla="*/ 65088 h 130176"/>
                <a:gd name="connsiteX7" fmla="*/ 51498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98" y="78735"/>
                  </a:lnTo>
                  <a:lnTo>
                    <a:pt x="0" y="65088"/>
                  </a:lnTo>
                  <a:lnTo>
                    <a:pt x="51498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3" name="Vrije vorm: vorm 1482">
              <a:extLst>
                <a:ext uri="{FF2B5EF4-FFF2-40B4-BE49-F238E27FC236}">
                  <a16:creationId xmlns:a16="http://schemas.microsoft.com/office/drawing/2014/main" id="{BBA2B0E2-2E46-EC38-4620-B6BEC89F8CBA}"/>
                </a:ext>
              </a:extLst>
            </p:cNvPr>
            <p:cNvSpPr/>
            <p:nvPr/>
          </p:nvSpPr>
          <p:spPr>
            <a:xfrm>
              <a:off x="8081708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677 w 130175"/>
                <a:gd name="connsiteY1" fmla="*/ 51441 h 130176"/>
                <a:gd name="connsiteX2" fmla="*/ 130175 w 130175"/>
                <a:gd name="connsiteY2" fmla="*/ 65088 h 130176"/>
                <a:gd name="connsiteX3" fmla="*/ 78677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677" y="51441"/>
                  </a:lnTo>
                  <a:lnTo>
                    <a:pt x="130175" y="65088"/>
                  </a:lnTo>
                  <a:lnTo>
                    <a:pt x="78677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4" name="Vrije vorm: vorm 1483">
              <a:extLst>
                <a:ext uri="{FF2B5EF4-FFF2-40B4-BE49-F238E27FC236}">
                  <a16:creationId xmlns:a16="http://schemas.microsoft.com/office/drawing/2014/main" id="{1362C6FD-7B52-883C-4E59-88ACB83402A3}"/>
                </a:ext>
              </a:extLst>
            </p:cNvPr>
            <p:cNvSpPr/>
            <p:nvPr/>
          </p:nvSpPr>
          <p:spPr>
            <a:xfrm>
              <a:off x="8355139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5" name="Vrije vorm: vorm 1484">
              <a:extLst>
                <a:ext uri="{FF2B5EF4-FFF2-40B4-BE49-F238E27FC236}">
                  <a16:creationId xmlns:a16="http://schemas.microsoft.com/office/drawing/2014/main" id="{44CB387D-BF2A-5B4B-3835-40D0A5718C32}"/>
                </a:ext>
              </a:extLst>
            </p:cNvPr>
            <p:cNvSpPr/>
            <p:nvPr/>
          </p:nvSpPr>
          <p:spPr>
            <a:xfrm>
              <a:off x="8628570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6" name="Vrije vorm: vorm 1485">
              <a:extLst>
                <a:ext uri="{FF2B5EF4-FFF2-40B4-BE49-F238E27FC236}">
                  <a16:creationId xmlns:a16="http://schemas.microsoft.com/office/drawing/2014/main" id="{86AAE16E-A31A-15BC-4D9A-4AB19D799DF9}"/>
                </a:ext>
              </a:extLst>
            </p:cNvPr>
            <p:cNvSpPr/>
            <p:nvPr/>
          </p:nvSpPr>
          <p:spPr>
            <a:xfrm>
              <a:off x="8902001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7" name="Vrije vorm: vorm 1486">
              <a:extLst>
                <a:ext uri="{FF2B5EF4-FFF2-40B4-BE49-F238E27FC236}">
                  <a16:creationId xmlns:a16="http://schemas.microsoft.com/office/drawing/2014/main" id="{C20EB88C-89A2-3EE2-C7E0-945B4D16985F}"/>
                </a:ext>
              </a:extLst>
            </p:cNvPr>
            <p:cNvSpPr/>
            <p:nvPr/>
          </p:nvSpPr>
          <p:spPr>
            <a:xfrm>
              <a:off x="9175432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8" name="Vrije vorm: vorm 1487">
              <a:extLst>
                <a:ext uri="{FF2B5EF4-FFF2-40B4-BE49-F238E27FC236}">
                  <a16:creationId xmlns:a16="http://schemas.microsoft.com/office/drawing/2014/main" id="{7BBD6465-2524-5094-D17D-F888BE2CFEA5}"/>
                </a:ext>
              </a:extLst>
            </p:cNvPr>
            <p:cNvSpPr/>
            <p:nvPr/>
          </p:nvSpPr>
          <p:spPr>
            <a:xfrm>
              <a:off x="9448863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9" name="Vrije vorm: vorm 1488">
              <a:extLst>
                <a:ext uri="{FF2B5EF4-FFF2-40B4-BE49-F238E27FC236}">
                  <a16:creationId xmlns:a16="http://schemas.microsoft.com/office/drawing/2014/main" id="{94F92B89-2CEC-8A96-1B38-6241592744B4}"/>
                </a:ext>
              </a:extLst>
            </p:cNvPr>
            <p:cNvSpPr/>
            <p:nvPr/>
          </p:nvSpPr>
          <p:spPr>
            <a:xfrm>
              <a:off x="9722294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0" name="Vrije vorm: vorm 1489">
              <a:extLst>
                <a:ext uri="{FF2B5EF4-FFF2-40B4-BE49-F238E27FC236}">
                  <a16:creationId xmlns:a16="http://schemas.microsoft.com/office/drawing/2014/main" id="{392B5BD5-D001-3405-8E56-1685D63956D7}"/>
                </a:ext>
              </a:extLst>
            </p:cNvPr>
            <p:cNvSpPr/>
            <p:nvPr/>
          </p:nvSpPr>
          <p:spPr>
            <a:xfrm>
              <a:off x="9995725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1" name="Vrije vorm: vorm 1490">
              <a:extLst>
                <a:ext uri="{FF2B5EF4-FFF2-40B4-BE49-F238E27FC236}">
                  <a16:creationId xmlns:a16="http://schemas.microsoft.com/office/drawing/2014/main" id="{E0F91295-A77E-241F-99D4-4CDC98BCDEF8}"/>
                </a:ext>
              </a:extLst>
            </p:cNvPr>
            <p:cNvSpPr/>
            <p:nvPr/>
          </p:nvSpPr>
          <p:spPr>
            <a:xfrm>
              <a:off x="10269156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6 w 130175"/>
                <a:gd name="connsiteY5" fmla="*/ 78735 h 130176"/>
                <a:gd name="connsiteX6" fmla="*/ 0 w 130175"/>
                <a:gd name="connsiteY6" fmla="*/ 65088 h 130176"/>
                <a:gd name="connsiteX7" fmla="*/ 51436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6" y="78735"/>
                  </a:lnTo>
                  <a:lnTo>
                    <a:pt x="0" y="65088"/>
                  </a:lnTo>
                  <a:lnTo>
                    <a:pt x="51436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2" name="Vrije vorm: vorm 1491">
              <a:extLst>
                <a:ext uri="{FF2B5EF4-FFF2-40B4-BE49-F238E27FC236}">
                  <a16:creationId xmlns:a16="http://schemas.microsoft.com/office/drawing/2014/main" id="{234F9096-F28E-FB53-3171-A298E0AA6937}"/>
                </a:ext>
              </a:extLst>
            </p:cNvPr>
            <p:cNvSpPr/>
            <p:nvPr/>
          </p:nvSpPr>
          <p:spPr>
            <a:xfrm>
              <a:off x="10542587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3" name="Vrije vorm: vorm 1492">
              <a:extLst>
                <a:ext uri="{FF2B5EF4-FFF2-40B4-BE49-F238E27FC236}">
                  <a16:creationId xmlns:a16="http://schemas.microsoft.com/office/drawing/2014/main" id="{DACC9DA8-8257-9DDE-B15A-B9604B02BE0C}"/>
                </a:ext>
              </a:extLst>
            </p:cNvPr>
            <p:cNvSpPr/>
            <p:nvPr/>
          </p:nvSpPr>
          <p:spPr>
            <a:xfrm>
              <a:off x="10816018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9 w 130175"/>
                <a:gd name="connsiteY1" fmla="*/ 51441 h 130176"/>
                <a:gd name="connsiteX2" fmla="*/ 130175 w 130175"/>
                <a:gd name="connsiteY2" fmla="*/ 65088 h 130176"/>
                <a:gd name="connsiteX3" fmla="*/ 78739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9" y="51441"/>
                  </a:lnTo>
                  <a:lnTo>
                    <a:pt x="130175" y="65088"/>
                  </a:lnTo>
                  <a:lnTo>
                    <a:pt x="78739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4" name="Vrije vorm: vorm 1493">
              <a:extLst>
                <a:ext uri="{FF2B5EF4-FFF2-40B4-BE49-F238E27FC236}">
                  <a16:creationId xmlns:a16="http://schemas.microsoft.com/office/drawing/2014/main" id="{77AC99B2-9863-B237-65E4-450ECD83DCAF}"/>
                </a:ext>
              </a:extLst>
            </p:cNvPr>
            <p:cNvSpPr/>
            <p:nvPr/>
          </p:nvSpPr>
          <p:spPr>
            <a:xfrm>
              <a:off x="11089449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5" name="Vrije vorm: vorm 1494">
              <a:extLst>
                <a:ext uri="{FF2B5EF4-FFF2-40B4-BE49-F238E27FC236}">
                  <a16:creationId xmlns:a16="http://schemas.microsoft.com/office/drawing/2014/main" id="{52F81195-68C6-B64A-A34C-5458243B442C}"/>
                </a:ext>
              </a:extLst>
            </p:cNvPr>
            <p:cNvSpPr/>
            <p:nvPr/>
          </p:nvSpPr>
          <p:spPr>
            <a:xfrm>
              <a:off x="11362880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9 w 130175"/>
                <a:gd name="connsiteY1" fmla="*/ 51441 h 130176"/>
                <a:gd name="connsiteX2" fmla="*/ 130175 w 130175"/>
                <a:gd name="connsiteY2" fmla="*/ 65088 h 130176"/>
                <a:gd name="connsiteX3" fmla="*/ 78739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9" y="51441"/>
                  </a:lnTo>
                  <a:lnTo>
                    <a:pt x="130175" y="65088"/>
                  </a:lnTo>
                  <a:lnTo>
                    <a:pt x="78739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6" name="Vrije vorm: vorm 1495">
              <a:extLst>
                <a:ext uri="{FF2B5EF4-FFF2-40B4-BE49-F238E27FC236}">
                  <a16:creationId xmlns:a16="http://schemas.microsoft.com/office/drawing/2014/main" id="{CA2E504F-10AF-BEBE-7707-DFEF7B7593C5}"/>
                </a:ext>
              </a:extLst>
            </p:cNvPr>
            <p:cNvSpPr/>
            <p:nvPr/>
          </p:nvSpPr>
          <p:spPr>
            <a:xfrm>
              <a:off x="11636311" y="56329"/>
              <a:ext cx="130175" cy="130176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497" name="Groep 1496">
            <a:extLst>
              <a:ext uri="{FF2B5EF4-FFF2-40B4-BE49-F238E27FC236}">
                <a16:creationId xmlns:a16="http://schemas.microsoft.com/office/drawing/2014/main" id="{FD495BA0-9DED-2F65-6860-C7DA0383CC89}"/>
              </a:ext>
            </a:extLst>
          </p:cNvPr>
          <p:cNvGrpSpPr/>
          <p:nvPr/>
        </p:nvGrpSpPr>
        <p:grpSpPr>
          <a:xfrm>
            <a:off x="425486" y="6671500"/>
            <a:ext cx="11341000" cy="130175"/>
            <a:chOff x="425486" y="6671500"/>
            <a:chExt cx="11341000" cy="130175"/>
          </a:xfrm>
          <a:solidFill>
            <a:srgbClr val="EBEB7D"/>
          </a:solidFill>
        </p:grpSpPr>
        <p:sp>
          <p:nvSpPr>
            <p:cNvPr id="1498" name="Vrije vorm: vorm 1497">
              <a:extLst>
                <a:ext uri="{FF2B5EF4-FFF2-40B4-BE49-F238E27FC236}">
                  <a16:creationId xmlns:a16="http://schemas.microsoft.com/office/drawing/2014/main" id="{DB4C88AD-D8B6-39AA-C6D8-A6A4A9BA70B5}"/>
                </a:ext>
              </a:extLst>
            </p:cNvPr>
            <p:cNvSpPr/>
            <p:nvPr/>
          </p:nvSpPr>
          <p:spPr>
            <a:xfrm>
              <a:off x="6167628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9" name="Vrije vorm: vorm 1498">
              <a:extLst>
                <a:ext uri="{FF2B5EF4-FFF2-40B4-BE49-F238E27FC236}">
                  <a16:creationId xmlns:a16="http://schemas.microsoft.com/office/drawing/2014/main" id="{44669DD5-DB9E-A755-A12E-96B021A94579}"/>
                </a:ext>
              </a:extLst>
            </p:cNvPr>
            <p:cNvSpPr/>
            <p:nvPr/>
          </p:nvSpPr>
          <p:spPr>
            <a:xfrm>
              <a:off x="6441059" y="6671500"/>
              <a:ext cx="130174" cy="130175"/>
            </a:xfrm>
            <a:custGeom>
              <a:avLst/>
              <a:gdLst>
                <a:gd name="connsiteX0" fmla="*/ 65087 w 130174"/>
                <a:gd name="connsiteY0" fmla="*/ 130175 h 130175"/>
                <a:gd name="connsiteX1" fmla="*/ 51435 w 130174"/>
                <a:gd name="connsiteY1" fmla="*/ 78740 h 130175"/>
                <a:gd name="connsiteX2" fmla="*/ 0 w 130174"/>
                <a:gd name="connsiteY2" fmla="*/ 65088 h 130175"/>
                <a:gd name="connsiteX3" fmla="*/ 51435 w 130174"/>
                <a:gd name="connsiteY3" fmla="*/ 51435 h 130175"/>
                <a:gd name="connsiteX4" fmla="*/ 65087 w 130174"/>
                <a:gd name="connsiteY4" fmla="*/ 0 h 130175"/>
                <a:gd name="connsiteX5" fmla="*/ 78740 w 130174"/>
                <a:gd name="connsiteY5" fmla="*/ 51435 h 130175"/>
                <a:gd name="connsiteX6" fmla="*/ 130175 w 130174"/>
                <a:gd name="connsiteY6" fmla="*/ 65088 h 130175"/>
                <a:gd name="connsiteX7" fmla="*/ 78740 w 130174"/>
                <a:gd name="connsiteY7" fmla="*/ 78740 h 130175"/>
                <a:gd name="connsiteX8" fmla="*/ 65087 w 130174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5">
                  <a:moveTo>
                    <a:pt x="65087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7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7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0" name="Vrije vorm: vorm 1499">
              <a:extLst>
                <a:ext uri="{FF2B5EF4-FFF2-40B4-BE49-F238E27FC236}">
                  <a16:creationId xmlns:a16="http://schemas.microsoft.com/office/drawing/2014/main" id="{A75326F5-32AA-30CE-0E0E-1CB6E001A481}"/>
                </a:ext>
              </a:extLst>
            </p:cNvPr>
            <p:cNvSpPr/>
            <p:nvPr/>
          </p:nvSpPr>
          <p:spPr>
            <a:xfrm>
              <a:off x="671449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1" name="Vrije vorm: vorm 1500">
              <a:extLst>
                <a:ext uri="{FF2B5EF4-FFF2-40B4-BE49-F238E27FC236}">
                  <a16:creationId xmlns:a16="http://schemas.microsoft.com/office/drawing/2014/main" id="{A7EE7C41-B6EE-7B39-194F-89CC810990C7}"/>
                </a:ext>
              </a:extLst>
            </p:cNvPr>
            <p:cNvSpPr/>
            <p:nvPr/>
          </p:nvSpPr>
          <p:spPr>
            <a:xfrm>
              <a:off x="698792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0" name="Vrije vorm: vorm 1509">
              <a:extLst>
                <a:ext uri="{FF2B5EF4-FFF2-40B4-BE49-F238E27FC236}">
                  <a16:creationId xmlns:a16="http://schemas.microsoft.com/office/drawing/2014/main" id="{8F311200-3640-A3DC-30E3-B87ADABB5D8E}"/>
                </a:ext>
              </a:extLst>
            </p:cNvPr>
            <p:cNvSpPr/>
            <p:nvPr/>
          </p:nvSpPr>
          <p:spPr>
            <a:xfrm>
              <a:off x="726135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1" name="Vrije vorm: vorm 1510">
              <a:extLst>
                <a:ext uri="{FF2B5EF4-FFF2-40B4-BE49-F238E27FC236}">
                  <a16:creationId xmlns:a16="http://schemas.microsoft.com/office/drawing/2014/main" id="{0105D113-B85A-BD43-ADD0-CB50EF40E9D4}"/>
                </a:ext>
              </a:extLst>
            </p:cNvPr>
            <p:cNvSpPr/>
            <p:nvPr/>
          </p:nvSpPr>
          <p:spPr>
            <a:xfrm>
              <a:off x="753478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2" name="Vrije vorm: vorm 1511">
              <a:extLst>
                <a:ext uri="{FF2B5EF4-FFF2-40B4-BE49-F238E27FC236}">
                  <a16:creationId xmlns:a16="http://schemas.microsoft.com/office/drawing/2014/main" id="{605603E1-DBC8-BE9E-C345-00A9477311B7}"/>
                </a:ext>
              </a:extLst>
            </p:cNvPr>
            <p:cNvSpPr/>
            <p:nvPr/>
          </p:nvSpPr>
          <p:spPr>
            <a:xfrm>
              <a:off x="7808214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98 w 130175"/>
                <a:gd name="connsiteY1" fmla="*/ 78740 h 130175"/>
                <a:gd name="connsiteX2" fmla="*/ 0 w 130175"/>
                <a:gd name="connsiteY2" fmla="*/ 65088 h 130175"/>
                <a:gd name="connsiteX3" fmla="*/ 51498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98" y="78740"/>
                  </a:lnTo>
                  <a:lnTo>
                    <a:pt x="0" y="65088"/>
                  </a:lnTo>
                  <a:lnTo>
                    <a:pt x="51498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3" name="Vrije vorm: vorm 1512">
              <a:extLst>
                <a:ext uri="{FF2B5EF4-FFF2-40B4-BE49-F238E27FC236}">
                  <a16:creationId xmlns:a16="http://schemas.microsoft.com/office/drawing/2014/main" id="{92907EEC-2AAA-7F36-6BEF-48D26437A010}"/>
                </a:ext>
              </a:extLst>
            </p:cNvPr>
            <p:cNvSpPr/>
            <p:nvPr/>
          </p:nvSpPr>
          <p:spPr>
            <a:xfrm>
              <a:off x="8081708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677 w 130175"/>
                <a:gd name="connsiteY5" fmla="*/ 51435 h 130175"/>
                <a:gd name="connsiteX6" fmla="*/ 130175 w 130175"/>
                <a:gd name="connsiteY6" fmla="*/ 65088 h 130175"/>
                <a:gd name="connsiteX7" fmla="*/ 78677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677" y="51435"/>
                  </a:lnTo>
                  <a:lnTo>
                    <a:pt x="130175" y="65088"/>
                  </a:lnTo>
                  <a:lnTo>
                    <a:pt x="78677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6" name="Vrije vorm: vorm 1515">
              <a:extLst>
                <a:ext uri="{FF2B5EF4-FFF2-40B4-BE49-F238E27FC236}">
                  <a16:creationId xmlns:a16="http://schemas.microsoft.com/office/drawing/2014/main" id="{BA3E80BB-F8DC-A30B-4926-537999B58D2F}"/>
                </a:ext>
              </a:extLst>
            </p:cNvPr>
            <p:cNvSpPr/>
            <p:nvPr/>
          </p:nvSpPr>
          <p:spPr>
            <a:xfrm>
              <a:off x="8355139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7" name="Vrije vorm: vorm 1516">
              <a:extLst>
                <a:ext uri="{FF2B5EF4-FFF2-40B4-BE49-F238E27FC236}">
                  <a16:creationId xmlns:a16="http://schemas.microsoft.com/office/drawing/2014/main" id="{C8840242-505D-58EA-32AD-133D9E034434}"/>
                </a:ext>
              </a:extLst>
            </p:cNvPr>
            <p:cNvSpPr/>
            <p:nvPr/>
          </p:nvSpPr>
          <p:spPr>
            <a:xfrm>
              <a:off x="862857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8" name="Vrije vorm: vorm 1517">
              <a:extLst>
                <a:ext uri="{FF2B5EF4-FFF2-40B4-BE49-F238E27FC236}">
                  <a16:creationId xmlns:a16="http://schemas.microsoft.com/office/drawing/2014/main" id="{11432FA5-A1D1-0983-B66A-56AC708A4D0B}"/>
                </a:ext>
              </a:extLst>
            </p:cNvPr>
            <p:cNvSpPr/>
            <p:nvPr/>
          </p:nvSpPr>
          <p:spPr>
            <a:xfrm>
              <a:off x="8902001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9" name="Vrije vorm: vorm 1518">
              <a:extLst>
                <a:ext uri="{FF2B5EF4-FFF2-40B4-BE49-F238E27FC236}">
                  <a16:creationId xmlns:a16="http://schemas.microsoft.com/office/drawing/2014/main" id="{732637C4-CB5C-D7C1-E3D1-B59234A68C15}"/>
                </a:ext>
              </a:extLst>
            </p:cNvPr>
            <p:cNvSpPr/>
            <p:nvPr/>
          </p:nvSpPr>
          <p:spPr>
            <a:xfrm>
              <a:off x="917543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4" name="Vrije vorm: vorm 1523">
              <a:extLst>
                <a:ext uri="{FF2B5EF4-FFF2-40B4-BE49-F238E27FC236}">
                  <a16:creationId xmlns:a16="http://schemas.microsoft.com/office/drawing/2014/main" id="{755ED05D-BF1A-9999-7B1C-289E50F94AE4}"/>
                </a:ext>
              </a:extLst>
            </p:cNvPr>
            <p:cNvSpPr/>
            <p:nvPr/>
          </p:nvSpPr>
          <p:spPr>
            <a:xfrm>
              <a:off x="9448863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5" name="Vrije vorm: vorm 1524">
              <a:extLst>
                <a:ext uri="{FF2B5EF4-FFF2-40B4-BE49-F238E27FC236}">
                  <a16:creationId xmlns:a16="http://schemas.microsoft.com/office/drawing/2014/main" id="{0FD627CA-AEAC-130A-9013-208661AAC420}"/>
                </a:ext>
              </a:extLst>
            </p:cNvPr>
            <p:cNvSpPr/>
            <p:nvPr/>
          </p:nvSpPr>
          <p:spPr>
            <a:xfrm>
              <a:off x="9722294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6" name="Vrije vorm: vorm 1525">
              <a:extLst>
                <a:ext uri="{FF2B5EF4-FFF2-40B4-BE49-F238E27FC236}">
                  <a16:creationId xmlns:a16="http://schemas.microsoft.com/office/drawing/2014/main" id="{E7562309-18D0-48D1-FE26-FF254F6019B3}"/>
                </a:ext>
              </a:extLst>
            </p:cNvPr>
            <p:cNvSpPr/>
            <p:nvPr/>
          </p:nvSpPr>
          <p:spPr>
            <a:xfrm>
              <a:off x="9995725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7" name="Vrije vorm: vorm 1526">
              <a:extLst>
                <a:ext uri="{FF2B5EF4-FFF2-40B4-BE49-F238E27FC236}">
                  <a16:creationId xmlns:a16="http://schemas.microsoft.com/office/drawing/2014/main" id="{41D471A4-C3FF-3A9B-D353-C2E08FA8A1C3}"/>
                </a:ext>
              </a:extLst>
            </p:cNvPr>
            <p:cNvSpPr/>
            <p:nvPr/>
          </p:nvSpPr>
          <p:spPr>
            <a:xfrm>
              <a:off x="1026915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6 w 130175"/>
                <a:gd name="connsiteY1" fmla="*/ 78740 h 130175"/>
                <a:gd name="connsiteX2" fmla="*/ 0 w 130175"/>
                <a:gd name="connsiteY2" fmla="*/ 65088 h 130175"/>
                <a:gd name="connsiteX3" fmla="*/ 51436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6" y="78740"/>
                  </a:lnTo>
                  <a:lnTo>
                    <a:pt x="0" y="65088"/>
                  </a:lnTo>
                  <a:lnTo>
                    <a:pt x="51436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8" name="Vrije vorm: vorm 1527">
              <a:extLst>
                <a:ext uri="{FF2B5EF4-FFF2-40B4-BE49-F238E27FC236}">
                  <a16:creationId xmlns:a16="http://schemas.microsoft.com/office/drawing/2014/main" id="{39F67FEE-CFBD-63D1-5894-E58004AA05F2}"/>
                </a:ext>
              </a:extLst>
            </p:cNvPr>
            <p:cNvSpPr/>
            <p:nvPr/>
          </p:nvSpPr>
          <p:spPr>
            <a:xfrm>
              <a:off x="10542587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9" name="Vrije vorm: vorm 1528">
              <a:extLst>
                <a:ext uri="{FF2B5EF4-FFF2-40B4-BE49-F238E27FC236}">
                  <a16:creationId xmlns:a16="http://schemas.microsoft.com/office/drawing/2014/main" id="{79CAA1D6-E703-94A8-3332-3559E3ED977C}"/>
                </a:ext>
              </a:extLst>
            </p:cNvPr>
            <p:cNvSpPr/>
            <p:nvPr/>
          </p:nvSpPr>
          <p:spPr>
            <a:xfrm>
              <a:off x="10816018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9 w 130175"/>
                <a:gd name="connsiteY5" fmla="*/ 51435 h 130175"/>
                <a:gd name="connsiteX6" fmla="*/ 130175 w 130175"/>
                <a:gd name="connsiteY6" fmla="*/ 65088 h 130175"/>
                <a:gd name="connsiteX7" fmla="*/ 78739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9" y="51435"/>
                  </a:lnTo>
                  <a:lnTo>
                    <a:pt x="130175" y="65088"/>
                  </a:lnTo>
                  <a:lnTo>
                    <a:pt x="78739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0" name="Vrije vorm: vorm 1529">
              <a:extLst>
                <a:ext uri="{FF2B5EF4-FFF2-40B4-BE49-F238E27FC236}">
                  <a16:creationId xmlns:a16="http://schemas.microsoft.com/office/drawing/2014/main" id="{C7D24BEF-4F0F-FD32-7CEA-30181D6891B5}"/>
                </a:ext>
              </a:extLst>
            </p:cNvPr>
            <p:cNvSpPr/>
            <p:nvPr/>
          </p:nvSpPr>
          <p:spPr>
            <a:xfrm>
              <a:off x="11089449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1" name="Vrije vorm: vorm 1530">
              <a:extLst>
                <a:ext uri="{FF2B5EF4-FFF2-40B4-BE49-F238E27FC236}">
                  <a16:creationId xmlns:a16="http://schemas.microsoft.com/office/drawing/2014/main" id="{FACE6452-D587-3861-8B24-7B45D3100555}"/>
                </a:ext>
              </a:extLst>
            </p:cNvPr>
            <p:cNvSpPr/>
            <p:nvPr/>
          </p:nvSpPr>
          <p:spPr>
            <a:xfrm>
              <a:off x="1136288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9 w 130175"/>
                <a:gd name="connsiteY5" fmla="*/ 51435 h 130175"/>
                <a:gd name="connsiteX6" fmla="*/ 130175 w 130175"/>
                <a:gd name="connsiteY6" fmla="*/ 65088 h 130175"/>
                <a:gd name="connsiteX7" fmla="*/ 78739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9" y="51435"/>
                  </a:lnTo>
                  <a:lnTo>
                    <a:pt x="130175" y="65088"/>
                  </a:lnTo>
                  <a:lnTo>
                    <a:pt x="78739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2" name="Vrije vorm: vorm 1531">
              <a:extLst>
                <a:ext uri="{FF2B5EF4-FFF2-40B4-BE49-F238E27FC236}">
                  <a16:creationId xmlns:a16="http://schemas.microsoft.com/office/drawing/2014/main" id="{9FB74B36-7683-1D65-4EF6-ED4DFEE0026B}"/>
                </a:ext>
              </a:extLst>
            </p:cNvPr>
            <p:cNvSpPr/>
            <p:nvPr/>
          </p:nvSpPr>
          <p:spPr>
            <a:xfrm>
              <a:off x="11636311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3" name="Vrije vorm: vorm 1532">
              <a:extLst>
                <a:ext uri="{FF2B5EF4-FFF2-40B4-BE49-F238E27FC236}">
                  <a16:creationId xmlns:a16="http://schemas.microsoft.com/office/drawing/2014/main" id="{DE374B7C-5A17-1965-E8D5-4BA3BF6F8C24}"/>
                </a:ext>
              </a:extLst>
            </p:cNvPr>
            <p:cNvSpPr/>
            <p:nvPr/>
          </p:nvSpPr>
          <p:spPr>
            <a:xfrm>
              <a:off x="589419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4" name="Vrije vorm: vorm 1533">
              <a:extLst>
                <a:ext uri="{FF2B5EF4-FFF2-40B4-BE49-F238E27FC236}">
                  <a16:creationId xmlns:a16="http://schemas.microsoft.com/office/drawing/2014/main" id="{DA4AD2DD-A926-E043-D97B-A48681EC67AD}"/>
                </a:ext>
              </a:extLst>
            </p:cNvPr>
            <p:cNvSpPr/>
            <p:nvPr/>
          </p:nvSpPr>
          <p:spPr>
            <a:xfrm>
              <a:off x="5620759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5" name="Vrije vorm: vorm 1534">
              <a:extLst>
                <a:ext uri="{FF2B5EF4-FFF2-40B4-BE49-F238E27FC236}">
                  <a16:creationId xmlns:a16="http://schemas.microsoft.com/office/drawing/2014/main" id="{0A2CB050-98FB-C3CC-8D03-BD19E6B34AF2}"/>
                </a:ext>
              </a:extLst>
            </p:cNvPr>
            <p:cNvSpPr/>
            <p:nvPr/>
          </p:nvSpPr>
          <p:spPr>
            <a:xfrm>
              <a:off x="534732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0" name="Vrije vorm: vorm 1279">
              <a:extLst>
                <a:ext uri="{FF2B5EF4-FFF2-40B4-BE49-F238E27FC236}">
                  <a16:creationId xmlns:a16="http://schemas.microsoft.com/office/drawing/2014/main" id="{A537A8A2-6073-A208-DF33-80FE359A7F6B}"/>
                </a:ext>
              </a:extLst>
            </p:cNvPr>
            <p:cNvSpPr/>
            <p:nvPr/>
          </p:nvSpPr>
          <p:spPr>
            <a:xfrm>
              <a:off x="5073884" y="6671500"/>
              <a:ext cx="130181" cy="130175"/>
            </a:xfrm>
            <a:custGeom>
              <a:avLst/>
              <a:gdLst>
                <a:gd name="connsiteX0" fmla="*/ 65094 w 130181"/>
                <a:gd name="connsiteY0" fmla="*/ 130175 h 130175"/>
                <a:gd name="connsiteX1" fmla="*/ 51441 w 130181"/>
                <a:gd name="connsiteY1" fmla="*/ 78740 h 130175"/>
                <a:gd name="connsiteX2" fmla="*/ 0 w 130181"/>
                <a:gd name="connsiteY2" fmla="*/ 65088 h 130175"/>
                <a:gd name="connsiteX3" fmla="*/ 51441 w 130181"/>
                <a:gd name="connsiteY3" fmla="*/ 51435 h 130175"/>
                <a:gd name="connsiteX4" fmla="*/ 65094 w 130181"/>
                <a:gd name="connsiteY4" fmla="*/ 0 h 130175"/>
                <a:gd name="connsiteX5" fmla="*/ 78740 w 130181"/>
                <a:gd name="connsiteY5" fmla="*/ 51435 h 130175"/>
                <a:gd name="connsiteX6" fmla="*/ 130182 w 130181"/>
                <a:gd name="connsiteY6" fmla="*/ 65088 h 130175"/>
                <a:gd name="connsiteX7" fmla="*/ 78740 w 130181"/>
                <a:gd name="connsiteY7" fmla="*/ 78740 h 130175"/>
                <a:gd name="connsiteX8" fmla="*/ 65094 w 130181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5">
                  <a:moveTo>
                    <a:pt x="65094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94" y="0"/>
                  </a:lnTo>
                  <a:lnTo>
                    <a:pt x="78740" y="51435"/>
                  </a:lnTo>
                  <a:lnTo>
                    <a:pt x="130182" y="65088"/>
                  </a:lnTo>
                  <a:lnTo>
                    <a:pt x="78740" y="78740"/>
                  </a:lnTo>
                  <a:lnTo>
                    <a:pt x="65094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1" name="Vrije vorm: vorm 1280">
              <a:extLst>
                <a:ext uri="{FF2B5EF4-FFF2-40B4-BE49-F238E27FC236}">
                  <a16:creationId xmlns:a16="http://schemas.microsoft.com/office/drawing/2014/main" id="{4B0601E4-19BC-035F-F89A-2D80C4F8462C}"/>
                </a:ext>
              </a:extLst>
            </p:cNvPr>
            <p:cNvSpPr/>
            <p:nvPr/>
          </p:nvSpPr>
          <p:spPr>
            <a:xfrm>
              <a:off x="4800453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2" name="Vrije vorm: vorm 1281">
              <a:extLst>
                <a:ext uri="{FF2B5EF4-FFF2-40B4-BE49-F238E27FC236}">
                  <a16:creationId xmlns:a16="http://schemas.microsoft.com/office/drawing/2014/main" id="{C38E86CA-2842-B28F-7BE2-ED62B46589E4}"/>
                </a:ext>
              </a:extLst>
            </p:cNvPr>
            <p:cNvSpPr/>
            <p:nvPr/>
          </p:nvSpPr>
          <p:spPr>
            <a:xfrm>
              <a:off x="452701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3" name="Vrije vorm: vorm 1282">
              <a:extLst>
                <a:ext uri="{FF2B5EF4-FFF2-40B4-BE49-F238E27FC236}">
                  <a16:creationId xmlns:a16="http://schemas.microsoft.com/office/drawing/2014/main" id="{11678C5A-2910-F048-E4CA-9FCCD0E42A30}"/>
                </a:ext>
              </a:extLst>
            </p:cNvPr>
            <p:cNvSpPr/>
            <p:nvPr/>
          </p:nvSpPr>
          <p:spPr>
            <a:xfrm>
              <a:off x="4253579" y="6671500"/>
              <a:ext cx="130181" cy="130175"/>
            </a:xfrm>
            <a:custGeom>
              <a:avLst/>
              <a:gdLst>
                <a:gd name="connsiteX0" fmla="*/ 65094 w 130181"/>
                <a:gd name="connsiteY0" fmla="*/ 130175 h 130175"/>
                <a:gd name="connsiteX1" fmla="*/ 51441 w 130181"/>
                <a:gd name="connsiteY1" fmla="*/ 78740 h 130175"/>
                <a:gd name="connsiteX2" fmla="*/ 0 w 130181"/>
                <a:gd name="connsiteY2" fmla="*/ 65088 h 130175"/>
                <a:gd name="connsiteX3" fmla="*/ 51441 w 130181"/>
                <a:gd name="connsiteY3" fmla="*/ 51435 h 130175"/>
                <a:gd name="connsiteX4" fmla="*/ 65094 w 130181"/>
                <a:gd name="connsiteY4" fmla="*/ 0 h 130175"/>
                <a:gd name="connsiteX5" fmla="*/ 78740 w 130181"/>
                <a:gd name="connsiteY5" fmla="*/ 51435 h 130175"/>
                <a:gd name="connsiteX6" fmla="*/ 130182 w 130181"/>
                <a:gd name="connsiteY6" fmla="*/ 65088 h 130175"/>
                <a:gd name="connsiteX7" fmla="*/ 78740 w 130181"/>
                <a:gd name="connsiteY7" fmla="*/ 78740 h 130175"/>
                <a:gd name="connsiteX8" fmla="*/ 65094 w 130181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5">
                  <a:moveTo>
                    <a:pt x="65094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94" y="0"/>
                  </a:lnTo>
                  <a:lnTo>
                    <a:pt x="78740" y="51435"/>
                  </a:lnTo>
                  <a:lnTo>
                    <a:pt x="130182" y="65088"/>
                  </a:lnTo>
                  <a:lnTo>
                    <a:pt x="78740" y="78740"/>
                  </a:lnTo>
                  <a:lnTo>
                    <a:pt x="65094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4" name="Vrije vorm: vorm 1283">
              <a:extLst>
                <a:ext uri="{FF2B5EF4-FFF2-40B4-BE49-F238E27FC236}">
                  <a16:creationId xmlns:a16="http://schemas.microsoft.com/office/drawing/2014/main" id="{1FB1A990-5217-4806-D39B-97A62BD027E8}"/>
                </a:ext>
              </a:extLst>
            </p:cNvPr>
            <p:cNvSpPr/>
            <p:nvPr/>
          </p:nvSpPr>
          <p:spPr>
            <a:xfrm>
              <a:off x="3980148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5" name="Vrije vorm: vorm 1284">
              <a:extLst>
                <a:ext uri="{FF2B5EF4-FFF2-40B4-BE49-F238E27FC236}">
                  <a16:creationId xmlns:a16="http://schemas.microsoft.com/office/drawing/2014/main" id="{855D7BB1-9204-BAE0-35E4-1E6F25627429}"/>
                </a:ext>
              </a:extLst>
            </p:cNvPr>
            <p:cNvSpPr/>
            <p:nvPr/>
          </p:nvSpPr>
          <p:spPr>
            <a:xfrm>
              <a:off x="3706710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7" name="Vrije vorm: vorm 1286">
              <a:extLst>
                <a:ext uri="{FF2B5EF4-FFF2-40B4-BE49-F238E27FC236}">
                  <a16:creationId xmlns:a16="http://schemas.microsoft.com/office/drawing/2014/main" id="{C08C8D7A-EAD9-046C-A22D-8A0CA539EDFC}"/>
                </a:ext>
              </a:extLst>
            </p:cNvPr>
            <p:cNvSpPr/>
            <p:nvPr/>
          </p:nvSpPr>
          <p:spPr>
            <a:xfrm>
              <a:off x="3433273" y="6671500"/>
              <a:ext cx="130181" cy="130175"/>
            </a:xfrm>
            <a:custGeom>
              <a:avLst/>
              <a:gdLst>
                <a:gd name="connsiteX0" fmla="*/ 65088 w 130181"/>
                <a:gd name="connsiteY0" fmla="*/ 130175 h 130175"/>
                <a:gd name="connsiteX1" fmla="*/ 51441 w 130181"/>
                <a:gd name="connsiteY1" fmla="*/ 78740 h 130175"/>
                <a:gd name="connsiteX2" fmla="*/ 0 w 130181"/>
                <a:gd name="connsiteY2" fmla="*/ 65088 h 130175"/>
                <a:gd name="connsiteX3" fmla="*/ 51441 w 130181"/>
                <a:gd name="connsiteY3" fmla="*/ 51435 h 130175"/>
                <a:gd name="connsiteX4" fmla="*/ 65088 w 130181"/>
                <a:gd name="connsiteY4" fmla="*/ 0 h 130175"/>
                <a:gd name="connsiteX5" fmla="*/ 78740 w 130181"/>
                <a:gd name="connsiteY5" fmla="*/ 51435 h 130175"/>
                <a:gd name="connsiteX6" fmla="*/ 130182 w 130181"/>
                <a:gd name="connsiteY6" fmla="*/ 65088 h 130175"/>
                <a:gd name="connsiteX7" fmla="*/ 78740 w 130181"/>
                <a:gd name="connsiteY7" fmla="*/ 78740 h 130175"/>
                <a:gd name="connsiteX8" fmla="*/ 65088 w 130181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82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90" name="Vrije vorm: vorm 1289">
              <a:extLst>
                <a:ext uri="{FF2B5EF4-FFF2-40B4-BE49-F238E27FC236}">
                  <a16:creationId xmlns:a16="http://schemas.microsoft.com/office/drawing/2014/main" id="{F6DDF4AA-D1CA-418E-D546-6379D2AF00CD}"/>
                </a:ext>
              </a:extLst>
            </p:cNvPr>
            <p:cNvSpPr/>
            <p:nvPr/>
          </p:nvSpPr>
          <p:spPr>
            <a:xfrm>
              <a:off x="3159842" y="6671500"/>
              <a:ext cx="130174" cy="130175"/>
            </a:xfrm>
            <a:custGeom>
              <a:avLst/>
              <a:gdLst>
                <a:gd name="connsiteX0" fmla="*/ 65088 w 130174"/>
                <a:gd name="connsiteY0" fmla="*/ 130175 h 130175"/>
                <a:gd name="connsiteX1" fmla="*/ 51441 w 130174"/>
                <a:gd name="connsiteY1" fmla="*/ 78740 h 130175"/>
                <a:gd name="connsiteX2" fmla="*/ 0 w 130174"/>
                <a:gd name="connsiteY2" fmla="*/ 65088 h 130175"/>
                <a:gd name="connsiteX3" fmla="*/ 51441 w 130174"/>
                <a:gd name="connsiteY3" fmla="*/ 51435 h 130175"/>
                <a:gd name="connsiteX4" fmla="*/ 65088 w 130174"/>
                <a:gd name="connsiteY4" fmla="*/ 0 h 130175"/>
                <a:gd name="connsiteX5" fmla="*/ 78734 w 130174"/>
                <a:gd name="connsiteY5" fmla="*/ 51435 h 130175"/>
                <a:gd name="connsiteX6" fmla="*/ 130175 w 130174"/>
                <a:gd name="connsiteY6" fmla="*/ 65088 h 130175"/>
                <a:gd name="connsiteX7" fmla="*/ 78734 w 130174"/>
                <a:gd name="connsiteY7" fmla="*/ 78740 h 130175"/>
                <a:gd name="connsiteX8" fmla="*/ 65088 w 130174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97" name="Vrije vorm: vorm 1296">
              <a:extLst>
                <a:ext uri="{FF2B5EF4-FFF2-40B4-BE49-F238E27FC236}">
                  <a16:creationId xmlns:a16="http://schemas.microsoft.com/office/drawing/2014/main" id="{3A410A53-4975-EBEE-C675-7FFBC14D3FA7}"/>
                </a:ext>
              </a:extLst>
            </p:cNvPr>
            <p:cNvSpPr/>
            <p:nvPr/>
          </p:nvSpPr>
          <p:spPr>
            <a:xfrm>
              <a:off x="2886405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1" name="Vrije vorm: vorm 1300">
              <a:extLst>
                <a:ext uri="{FF2B5EF4-FFF2-40B4-BE49-F238E27FC236}">
                  <a16:creationId xmlns:a16="http://schemas.microsoft.com/office/drawing/2014/main" id="{C8723482-8854-DD6A-C23B-A57C839AB916}"/>
                </a:ext>
              </a:extLst>
            </p:cNvPr>
            <p:cNvSpPr/>
            <p:nvPr/>
          </p:nvSpPr>
          <p:spPr>
            <a:xfrm>
              <a:off x="2612967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40 w 130175"/>
                <a:gd name="connsiteY5" fmla="*/ 51435 h 130175"/>
                <a:gd name="connsiteX6" fmla="*/ 130175 w 130175"/>
                <a:gd name="connsiteY6" fmla="*/ 65088 h 130175"/>
                <a:gd name="connsiteX7" fmla="*/ 78740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lnTo>
                    <a:pt x="78740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2" name="Vrije vorm: vorm 1301">
              <a:extLst>
                <a:ext uri="{FF2B5EF4-FFF2-40B4-BE49-F238E27FC236}">
                  <a16:creationId xmlns:a16="http://schemas.microsoft.com/office/drawing/2014/main" id="{D7070BDE-8C11-88C3-44BB-1F7F1BEE4710}"/>
                </a:ext>
              </a:extLst>
            </p:cNvPr>
            <p:cNvSpPr/>
            <p:nvPr/>
          </p:nvSpPr>
          <p:spPr>
            <a:xfrm>
              <a:off x="233953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3" name="Vrije vorm: vorm 1302">
              <a:extLst>
                <a:ext uri="{FF2B5EF4-FFF2-40B4-BE49-F238E27FC236}">
                  <a16:creationId xmlns:a16="http://schemas.microsoft.com/office/drawing/2014/main" id="{D11E7CD6-2ADE-DC6D-4B3A-84903EC12A1A}"/>
                </a:ext>
              </a:extLst>
            </p:cNvPr>
            <p:cNvSpPr/>
            <p:nvPr/>
          </p:nvSpPr>
          <p:spPr>
            <a:xfrm>
              <a:off x="2066099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4" name="Vrije vorm: vorm 1303">
              <a:extLst>
                <a:ext uri="{FF2B5EF4-FFF2-40B4-BE49-F238E27FC236}">
                  <a16:creationId xmlns:a16="http://schemas.microsoft.com/office/drawing/2014/main" id="{D57FBD87-8C8C-424E-6F33-471F33A97625}"/>
                </a:ext>
              </a:extLst>
            </p:cNvPr>
            <p:cNvSpPr/>
            <p:nvPr/>
          </p:nvSpPr>
          <p:spPr>
            <a:xfrm>
              <a:off x="1792662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5" name="Vrije vorm: vorm 1304">
              <a:extLst>
                <a:ext uri="{FF2B5EF4-FFF2-40B4-BE49-F238E27FC236}">
                  <a16:creationId xmlns:a16="http://schemas.microsoft.com/office/drawing/2014/main" id="{94BF0D6A-5BE8-62E5-F9B1-C785CD1B441F}"/>
                </a:ext>
              </a:extLst>
            </p:cNvPr>
            <p:cNvSpPr/>
            <p:nvPr/>
          </p:nvSpPr>
          <p:spPr>
            <a:xfrm>
              <a:off x="1519231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35 w 130175"/>
                <a:gd name="connsiteY1" fmla="*/ 78740 h 130175"/>
                <a:gd name="connsiteX2" fmla="*/ 0 w 130175"/>
                <a:gd name="connsiteY2" fmla="*/ 65088 h 130175"/>
                <a:gd name="connsiteX3" fmla="*/ 51435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6" name="Vrije vorm: vorm 1305">
              <a:extLst>
                <a:ext uri="{FF2B5EF4-FFF2-40B4-BE49-F238E27FC236}">
                  <a16:creationId xmlns:a16="http://schemas.microsoft.com/office/drawing/2014/main" id="{12C1C35D-1993-FD45-D386-F3EE3202E763}"/>
                </a:ext>
              </a:extLst>
            </p:cNvPr>
            <p:cNvSpPr/>
            <p:nvPr/>
          </p:nvSpPr>
          <p:spPr>
            <a:xfrm>
              <a:off x="1245793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7" name="Vrije vorm: vorm 1306">
              <a:extLst>
                <a:ext uri="{FF2B5EF4-FFF2-40B4-BE49-F238E27FC236}">
                  <a16:creationId xmlns:a16="http://schemas.microsoft.com/office/drawing/2014/main" id="{2AB98BE9-93AE-D5A0-830E-53BF118749CF}"/>
                </a:ext>
              </a:extLst>
            </p:cNvPr>
            <p:cNvSpPr/>
            <p:nvPr/>
          </p:nvSpPr>
          <p:spPr>
            <a:xfrm>
              <a:off x="972356" y="6671500"/>
              <a:ext cx="130175" cy="130175"/>
            </a:xfrm>
            <a:custGeom>
              <a:avLst/>
              <a:gdLst>
                <a:gd name="connsiteX0" fmla="*/ 65088 w 130175"/>
                <a:gd name="connsiteY0" fmla="*/ 130175 h 130175"/>
                <a:gd name="connsiteX1" fmla="*/ 51441 w 130175"/>
                <a:gd name="connsiteY1" fmla="*/ 78740 h 130175"/>
                <a:gd name="connsiteX2" fmla="*/ 0 w 130175"/>
                <a:gd name="connsiteY2" fmla="*/ 65088 h 130175"/>
                <a:gd name="connsiteX3" fmla="*/ 51441 w 130175"/>
                <a:gd name="connsiteY3" fmla="*/ 51435 h 130175"/>
                <a:gd name="connsiteX4" fmla="*/ 65088 w 130175"/>
                <a:gd name="connsiteY4" fmla="*/ 0 h 130175"/>
                <a:gd name="connsiteX5" fmla="*/ 78734 w 130175"/>
                <a:gd name="connsiteY5" fmla="*/ 51435 h 130175"/>
                <a:gd name="connsiteX6" fmla="*/ 130175 w 130175"/>
                <a:gd name="connsiteY6" fmla="*/ 65088 h 130175"/>
                <a:gd name="connsiteX7" fmla="*/ 78734 w 130175"/>
                <a:gd name="connsiteY7" fmla="*/ 78740 h 130175"/>
                <a:gd name="connsiteX8" fmla="*/ 65088 w 130175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65088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4" y="51435"/>
                  </a:lnTo>
                  <a:lnTo>
                    <a:pt x="130175" y="65088"/>
                  </a:lnTo>
                  <a:lnTo>
                    <a:pt x="78734" y="78740"/>
                  </a:lnTo>
                  <a:lnTo>
                    <a:pt x="65088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8" name="Vrije vorm: vorm 1307">
              <a:extLst>
                <a:ext uri="{FF2B5EF4-FFF2-40B4-BE49-F238E27FC236}">
                  <a16:creationId xmlns:a16="http://schemas.microsoft.com/office/drawing/2014/main" id="{85E2D8AB-DE8B-3FAC-B5F0-CA91222DADEA}"/>
                </a:ext>
              </a:extLst>
            </p:cNvPr>
            <p:cNvSpPr/>
            <p:nvPr/>
          </p:nvSpPr>
          <p:spPr>
            <a:xfrm>
              <a:off x="698919" y="6671500"/>
              <a:ext cx="130181" cy="130175"/>
            </a:xfrm>
            <a:custGeom>
              <a:avLst/>
              <a:gdLst>
                <a:gd name="connsiteX0" fmla="*/ 65094 w 130181"/>
                <a:gd name="connsiteY0" fmla="*/ 130175 h 130175"/>
                <a:gd name="connsiteX1" fmla="*/ 51441 w 130181"/>
                <a:gd name="connsiteY1" fmla="*/ 78740 h 130175"/>
                <a:gd name="connsiteX2" fmla="*/ 0 w 130181"/>
                <a:gd name="connsiteY2" fmla="*/ 65088 h 130175"/>
                <a:gd name="connsiteX3" fmla="*/ 51441 w 130181"/>
                <a:gd name="connsiteY3" fmla="*/ 51435 h 130175"/>
                <a:gd name="connsiteX4" fmla="*/ 65094 w 130181"/>
                <a:gd name="connsiteY4" fmla="*/ 0 h 130175"/>
                <a:gd name="connsiteX5" fmla="*/ 78740 w 130181"/>
                <a:gd name="connsiteY5" fmla="*/ 51435 h 130175"/>
                <a:gd name="connsiteX6" fmla="*/ 130181 w 130181"/>
                <a:gd name="connsiteY6" fmla="*/ 65088 h 130175"/>
                <a:gd name="connsiteX7" fmla="*/ 78740 w 130181"/>
                <a:gd name="connsiteY7" fmla="*/ 78740 h 130175"/>
                <a:gd name="connsiteX8" fmla="*/ 65094 w 130181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5">
                  <a:moveTo>
                    <a:pt x="65094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94" y="0"/>
                  </a:lnTo>
                  <a:lnTo>
                    <a:pt x="78740" y="51435"/>
                  </a:lnTo>
                  <a:lnTo>
                    <a:pt x="130181" y="65088"/>
                  </a:lnTo>
                  <a:lnTo>
                    <a:pt x="78740" y="78740"/>
                  </a:lnTo>
                  <a:lnTo>
                    <a:pt x="65094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9" name="Vrije vorm: vorm 1308">
              <a:extLst>
                <a:ext uri="{FF2B5EF4-FFF2-40B4-BE49-F238E27FC236}">
                  <a16:creationId xmlns:a16="http://schemas.microsoft.com/office/drawing/2014/main" id="{9E9E5E64-3C45-26BE-50E0-3F600DA6FDDE}"/>
                </a:ext>
              </a:extLst>
            </p:cNvPr>
            <p:cNvSpPr/>
            <p:nvPr/>
          </p:nvSpPr>
          <p:spPr>
            <a:xfrm>
              <a:off x="425486" y="6671500"/>
              <a:ext cx="130176" cy="130175"/>
            </a:xfrm>
            <a:custGeom>
              <a:avLst/>
              <a:gdLst>
                <a:gd name="connsiteX0" fmla="*/ 65089 w 130176"/>
                <a:gd name="connsiteY0" fmla="*/ 130175 h 130175"/>
                <a:gd name="connsiteX1" fmla="*/ 51441 w 130176"/>
                <a:gd name="connsiteY1" fmla="*/ 78740 h 130175"/>
                <a:gd name="connsiteX2" fmla="*/ 0 w 130176"/>
                <a:gd name="connsiteY2" fmla="*/ 65088 h 130175"/>
                <a:gd name="connsiteX3" fmla="*/ 51441 w 130176"/>
                <a:gd name="connsiteY3" fmla="*/ 51435 h 130175"/>
                <a:gd name="connsiteX4" fmla="*/ 65089 w 130176"/>
                <a:gd name="connsiteY4" fmla="*/ 0 h 130175"/>
                <a:gd name="connsiteX5" fmla="*/ 78736 w 130176"/>
                <a:gd name="connsiteY5" fmla="*/ 51435 h 130175"/>
                <a:gd name="connsiteX6" fmla="*/ 130177 w 130176"/>
                <a:gd name="connsiteY6" fmla="*/ 65088 h 130175"/>
                <a:gd name="connsiteX7" fmla="*/ 78736 w 130176"/>
                <a:gd name="connsiteY7" fmla="*/ 78740 h 130175"/>
                <a:gd name="connsiteX8" fmla="*/ 65089 w 130176"/>
                <a:gd name="connsiteY8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65089" y="130175"/>
                  </a:move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9" y="0"/>
                  </a:lnTo>
                  <a:lnTo>
                    <a:pt x="78736" y="51435"/>
                  </a:lnTo>
                  <a:lnTo>
                    <a:pt x="130177" y="65088"/>
                  </a:lnTo>
                  <a:lnTo>
                    <a:pt x="78736" y="78740"/>
                  </a:lnTo>
                  <a:lnTo>
                    <a:pt x="65089" y="130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310" name="Groep 1309">
            <a:extLst>
              <a:ext uri="{FF2B5EF4-FFF2-40B4-BE49-F238E27FC236}">
                <a16:creationId xmlns:a16="http://schemas.microsoft.com/office/drawing/2014/main" id="{264462D2-AF55-14DA-B8DB-3BB627EF2F08}"/>
              </a:ext>
            </a:extLst>
          </p:cNvPr>
          <p:cNvGrpSpPr/>
          <p:nvPr/>
        </p:nvGrpSpPr>
        <p:grpSpPr>
          <a:xfrm>
            <a:off x="56326" y="436183"/>
            <a:ext cx="130177" cy="5985635"/>
            <a:chOff x="56326" y="436183"/>
            <a:chExt cx="130177" cy="5985635"/>
          </a:xfrm>
          <a:solidFill>
            <a:srgbClr val="EBEB7D"/>
          </a:solidFill>
        </p:grpSpPr>
        <p:sp>
          <p:nvSpPr>
            <p:cNvPr id="1311" name="Vrije vorm: vorm 1310">
              <a:extLst>
                <a:ext uri="{FF2B5EF4-FFF2-40B4-BE49-F238E27FC236}">
                  <a16:creationId xmlns:a16="http://schemas.microsoft.com/office/drawing/2014/main" id="{6F5C2C38-028A-988F-E595-951EE7F56A62}"/>
                </a:ext>
              </a:extLst>
            </p:cNvPr>
            <p:cNvSpPr/>
            <p:nvPr/>
          </p:nvSpPr>
          <p:spPr>
            <a:xfrm>
              <a:off x="56327" y="3782161"/>
              <a:ext cx="130176" cy="130175"/>
            </a:xfrm>
            <a:custGeom>
              <a:avLst/>
              <a:gdLst>
                <a:gd name="connsiteX0" fmla="*/ 130177 w 130176"/>
                <a:gd name="connsiteY0" fmla="*/ 65088 h 130175"/>
                <a:gd name="connsiteX1" fmla="*/ 78735 w 130176"/>
                <a:gd name="connsiteY1" fmla="*/ 78734 h 130175"/>
                <a:gd name="connsiteX2" fmla="*/ 65089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35 h 130175"/>
                <a:gd name="connsiteX6" fmla="*/ 65089 w 130176"/>
                <a:gd name="connsiteY6" fmla="*/ 0 h 130175"/>
                <a:gd name="connsiteX7" fmla="*/ 78735 w 130176"/>
                <a:gd name="connsiteY7" fmla="*/ 51435 h 130175"/>
                <a:gd name="connsiteX8" fmla="*/ 130177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7" y="65088"/>
                  </a:moveTo>
                  <a:lnTo>
                    <a:pt x="78735" y="78734"/>
                  </a:lnTo>
                  <a:lnTo>
                    <a:pt x="65089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9" y="0"/>
                  </a:lnTo>
                  <a:lnTo>
                    <a:pt x="78735" y="51435"/>
                  </a:lnTo>
                  <a:lnTo>
                    <a:pt x="130177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2" name="Vrije vorm: vorm 1311">
              <a:extLst>
                <a:ext uri="{FF2B5EF4-FFF2-40B4-BE49-F238E27FC236}">
                  <a16:creationId xmlns:a16="http://schemas.microsoft.com/office/drawing/2014/main" id="{6330E380-945F-4C67-4531-7B29B70A6113}"/>
                </a:ext>
              </a:extLst>
            </p:cNvPr>
            <p:cNvSpPr/>
            <p:nvPr/>
          </p:nvSpPr>
          <p:spPr>
            <a:xfrm>
              <a:off x="56327" y="3503326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3" name="Vrije vorm: vorm 1312">
              <a:extLst>
                <a:ext uri="{FF2B5EF4-FFF2-40B4-BE49-F238E27FC236}">
                  <a16:creationId xmlns:a16="http://schemas.microsoft.com/office/drawing/2014/main" id="{DA8CE065-2687-D050-3E41-AD208720F355}"/>
                </a:ext>
              </a:extLst>
            </p:cNvPr>
            <p:cNvSpPr/>
            <p:nvPr/>
          </p:nvSpPr>
          <p:spPr>
            <a:xfrm>
              <a:off x="56327" y="3224498"/>
              <a:ext cx="130176" cy="130174"/>
            </a:xfrm>
            <a:custGeom>
              <a:avLst/>
              <a:gdLst>
                <a:gd name="connsiteX0" fmla="*/ 130176 w 130176"/>
                <a:gd name="connsiteY0" fmla="*/ 65087 h 130174"/>
                <a:gd name="connsiteX1" fmla="*/ 78735 w 130176"/>
                <a:gd name="connsiteY1" fmla="*/ 78733 h 130174"/>
                <a:gd name="connsiteX2" fmla="*/ 65088 w 130176"/>
                <a:gd name="connsiteY2" fmla="*/ 130175 h 130174"/>
                <a:gd name="connsiteX3" fmla="*/ 51441 w 130176"/>
                <a:gd name="connsiteY3" fmla="*/ 78733 h 130174"/>
                <a:gd name="connsiteX4" fmla="*/ 0 w 130176"/>
                <a:gd name="connsiteY4" fmla="*/ 65087 h 130174"/>
                <a:gd name="connsiteX5" fmla="*/ 51441 w 130176"/>
                <a:gd name="connsiteY5" fmla="*/ 51441 h 130174"/>
                <a:gd name="connsiteX6" fmla="*/ 65088 w 130176"/>
                <a:gd name="connsiteY6" fmla="*/ 0 h 130174"/>
                <a:gd name="connsiteX7" fmla="*/ 78735 w 130176"/>
                <a:gd name="connsiteY7" fmla="*/ 51441 h 130174"/>
                <a:gd name="connsiteX8" fmla="*/ 130176 w 130176"/>
                <a:gd name="connsiteY8" fmla="*/ 65087 h 130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4">
                  <a:moveTo>
                    <a:pt x="130176" y="65087"/>
                  </a:moveTo>
                  <a:lnTo>
                    <a:pt x="78735" y="78733"/>
                  </a:lnTo>
                  <a:lnTo>
                    <a:pt x="65088" y="130175"/>
                  </a:lnTo>
                  <a:lnTo>
                    <a:pt x="51441" y="78733"/>
                  </a:lnTo>
                  <a:lnTo>
                    <a:pt x="0" y="65087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4" name="Vrije vorm: vorm 1313">
              <a:extLst>
                <a:ext uri="{FF2B5EF4-FFF2-40B4-BE49-F238E27FC236}">
                  <a16:creationId xmlns:a16="http://schemas.microsoft.com/office/drawing/2014/main" id="{C69E5456-D473-DAE3-760D-9D4A44629DBA}"/>
                </a:ext>
              </a:extLst>
            </p:cNvPr>
            <p:cNvSpPr/>
            <p:nvPr/>
          </p:nvSpPr>
          <p:spPr>
            <a:xfrm>
              <a:off x="56327" y="2945663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40 h 130175"/>
                <a:gd name="connsiteX2" fmla="*/ 65088 w 130176"/>
                <a:gd name="connsiteY2" fmla="*/ 130175 h 130175"/>
                <a:gd name="connsiteX3" fmla="*/ 51441 w 130176"/>
                <a:gd name="connsiteY3" fmla="*/ 78740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40"/>
                  </a:lnTo>
                  <a:lnTo>
                    <a:pt x="65088" y="130175"/>
                  </a:lnTo>
                  <a:lnTo>
                    <a:pt x="51441" y="78740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5" name="Vrije vorm: vorm 1314">
              <a:extLst>
                <a:ext uri="{FF2B5EF4-FFF2-40B4-BE49-F238E27FC236}">
                  <a16:creationId xmlns:a16="http://schemas.microsoft.com/office/drawing/2014/main" id="{C960E129-489C-5A4D-6694-94EEBE6668B3}"/>
                </a:ext>
              </a:extLst>
            </p:cNvPr>
            <p:cNvSpPr/>
            <p:nvPr/>
          </p:nvSpPr>
          <p:spPr>
            <a:xfrm>
              <a:off x="56326" y="2666834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6" name="Vrije vorm: vorm 1315">
              <a:extLst>
                <a:ext uri="{FF2B5EF4-FFF2-40B4-BE49-F238E27FC236}">
                  <a16:creationId xmlns:a16="http://schemas.microsoft.com/office/drawing/2014/main" id="{9A3DE1CD-CFD7-1FA3-3AA1-FF3AE603CE6B}"/>
                </a:ext>
              </a:extLst>
            </p:cNvPr>
            <p:cNvSpPr/>
            <p:nvPr/>
          </p:nvSpPr>
          <p:spPr>
            <a:xfrm>
              <a:off x="56326" y="2387999"/>
              <a:ext cx="130176" cy="130181"/>
            </a:xfrm>
            <a:custGeom>
              <a:avLst/>
              <a:gdLst>
                <a:gd name="connsiteX0" fmla="*/ 130176 w 130176"/>
                <a:gd name="connsiteY0" fmla="*/ 65088 h 130181"/>
                <a:gd name="connsiteX1" fmla="*/ 78736 w 130176"/>
                <a:gd name="connsiteY1" fmla="*/ 78740 h 130181"/>
                <a:gd name="connsiteX2" fmla="*/ 65088 w 130176"/>
                <a:gd name="connsiteY2" fmla="*/ 130181 h 130181"/>
                <a:gd name="connsiteX3" fmla="*/ 51441 w 130176"/>
                <a:gd name="connsiteY3" fmla="*/ 78740 h 130181"/>
                <a:gd name="connsiteX4" fmla="*/ 0 w 130176"/>
                <a:gd name="connsiteY4" fmla="*/ 65088 h 130181"/>
                <a:gd name="connsiteX5" fmla="*/ 51441 w 130176"/>
                <a:gd name="connsiteY5" fmla="*/ 51441 h 130181"/>
                <a:gd name="connsiteX6" fmla="*/ 65088 w 130176"/>
                <a:gd name="connsiteY6" fmla="*/ 0 h 130181"/>
                <a:gd name="connsiteX7" fmla="*/ 78736 w 130176"/>
                <a:gd name="connsiteY7" fmla="*/ 51441 h 130181"/>
                <a:gd name="connsiteX8" fmla="*/ 130176 w 130176"/>
                <a:gd name="connsiteY8" fmla="*/ 65088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81">
                  <a:moveTo>
                    <a:pt x="130176" y="65088"/>
                  </a:moveTo>
                  <a:lnTo>
                    <a:pt x="78736" y="78740"/>
                  </a:lnTo>
                  <a:lnTo>
                    <a:pt x="65088" y="130181"/>
                  </a:lnTo>
                  <a:lnTo>
                    <a:pt x="51441" y="78740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7" name="Vrije vorm: vorm 1316">
              <a:extLst>
                <a:ext uri="{FF2B5EF4-FFF2-40B4-BE49-F238E27FC236}">
                  <a16:creationId xmlns:a16="http://schemas.microsoft.com/office/drawing/2014/main" id="{F90B9492-3C7F-85A9-4CAC-D833D14D2707}"/>
                </a:ext>
              </a:extLst>
            </p:cNvPr>
            <p:cNvSpPr/>
            <p:nvPr/>
          </p:nvSpPr>
          <p:spPr>
            <a:xfrm>
              <a:off x="56326" y="2109171"/>
              <a:ext cx="130176" cy="130175"/>
            </a:xfrm>
            <a:custGeom>
              <a:avLst/>
              <a:gdLst>
                <a:gd name="connsiteX0" fmla="*/ 130177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7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7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7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8" name="Vrije vorm: vorm 1317">
              <a:extLst>
                <a:ext uri="{FF2B5EF4-FFF2-40B4-BE49-F238E27FC236}">
                  <a16:creationId xmlns:a16="http://schemas.microsoft.com/office/drawing/2014/main" id="{DDBBD1E9-843C-4671-2362-23FC4F28F165}"/>
                </a:ext>
              </a:extLst>
            </p:cNvPr>
            <p:cNvSpPr/>
            <p:nvPr/>
          </p:nvSpPr>
          <p:spPr>
            <a:xfrm>
              <a:off x="56326" y="1830336"/>
              <a:ext cx="130176" cy="130181"/>
            </a:xfrm>
            <a:custGeom>
              <a:avLst/>
              <a:gdLst>
                <a:gd name="connsiteX0" fmla="*/ 130177 w 130176"/>
                <a:gd name="connsiteY0" fmla="*/ 65094 h 130181"/>
                <a:gd name="connsiteX1" fmla="*/ 78735 w 130176"/>
                <a:gd name="connsiteY1" fmla="*/ 78740 h 130181"/>
                <a:gd name="connsiteX2" fmla="*/ 65088 w 130176"/>
                <a:gd name="connsiteY2" fmla="*/ 130181 h 130181"/>
                <a:gd name="connsiteX3" fmla="*/ 51441 w 130176"/>
                <a:gd name="connsiteY3" fmla="*/ 78740 h 130181"/>
                <a:gd name="connsiteX4" fmla="*/ 0 w 130176"/>
                <a:gd name="connsiteY4" fmla="*/ 65094 h 130181"/>
                <a:gd name="connsiteX5" fmla="*/ 51441 w 130176"/>
                <a:gd name="connsiteY5" fmla="*/ 51441 h 130181"/>
                <a:gd name="connsiteX6" fmla="*/ 65088 w 130176"/>
                <a:gd name="connsiteY6" fmla="*/ 0 h 130181"/>
                <a:gd name="connsiteX7" fmla="*/ 78735 w 130176"/>
                <a:gd name="connsiteY7" fmla="*/ 51441 h 130181"/>
                <a:gd name="connsiteX8" fmla="*/ 130177 w 130176"/>
                <a:gd name="connsiteY8" fmla="*/ 65094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81">
                  <a:moveTo>
                    <a:pt x="130177" y="65094"/>
                  </a:moveTo>
                  <a:lnTo>
                    <a:pt x="78735" y="78740"/>
                  </a:lnTo>
                  <a:lnTo>
                    <a:pt x="65088" y="130181"/>
                  </a:lnTo>
                  <a:lnTo>
                    <a:pt x="51441" y="78740"/>
                  </a:lnTo>
                  <a:lnTo>
                    <a:pt x="0" y="65094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7" y="650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9" name="Vrije vorm: vorm 1318">
              <a:extLst>
                <a:ext uri="{FF2B5EF4-FFF2-40B4-BE49-F238E27FC236}">
                  <a16:creationId xmlns:a16="http://schemas.microsoft.com/office/drawing/2014/main" id="{24A5737F-8F17-B9F1-0F1C-AEE303D36BFE}"/>
                </a:ext>
              </a:extLst>
            </p:cNvPr>
            <p:cNvSpPr/>
            <p:nvPr/>
          </p:nvSpPr>
          <p:spPr>
            <a:xfrm>
              <a:off x="56326" y="1551508"/>
              <a:ext cx="130176" cy="130175"/>
            </a:xfrm>
            <a:custGeom>
              <a:avLst/>
              <a:gdLst>
                <a:gd name="connsiteX0" fmla="*/ 130177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7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7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7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0" name="Vrije vorm: vorm 1319">
              <a:extLst>
                <a:ext uri="{FF2B5EF4-FFF2-40B4-BE49-F238E27FC236}">
                  <a16:creationId xmlns:a16="http://schemas.microsoft.com/office/drawing/2014/main" id="{6F4CBC28-9387-FBDD-B4F8-D6F111226A31}"/>
                </a:ext>
              </a:extLst>
            </p:cNvPr>
            <p:cNvSpPr/>
            <p:nvPr/>
          </p:nvSpPr>
          <p:spPr>
            <a:xfrm>
              <a:off x="56326" y="1272679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1" name="Vrije vorm: vorm 1320">
              <a:extLst>
                <a:ext uri="{FF2B5EF4-FFF2-40B4-BE49-F238E27FC236}">
                  <a16:creationId xmlns:a16="http://schemas.microsoft.com/office/drawing/2014/main" id="{E0A514DD-A3BF-52A5-8D48-5A061718CF4D}"/>
                </a:ext>
              </a:extLst>
            </p:cNvPr>
            <p:cNvSpPr/>
            <p:nvPr/>
          </p:nvSpPr>
          <p:spPr>
            <a:xfrm>
              <a:off x="56326" y="993844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2" name="Vrije vorm: vorm 1321">
              <a:extLst>
                <a:ext uri="{FF2B5EF4-FFF2-40B4-BE49-F238E27FC236}">
                  <a16:creationId xmlns:a16="http://schemas.microsoft.com/office/drawing/2014/main" id="{DD6C03D3-EC68-798C-D519-B12E5393E19B}"/>
                </a:ext>
              </a:extLst>
            </p:cNvPr>
            <p:cNvSpPr/>
            <p:nvPr/>
          </p:nvSpPr>
          <p:spPr>
            <a:xfrm>
              <a:off x="56326" y="715016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3" name="Vrije vorm: vorm 1322">
              <a:extLst>
                <a:ext uri="{FF2B5EF4-FFF2-40B4-BE49-F238E27FC236}">
                  <a16:creationId xmlns:a16="http://schemas.microsoft.com/office/drawing/2014/main" id="{BD69A875-0F96-99C6-9B01-AC2DE8F09F30}"/>
                </a:ext>
              </a:extLst>
            </p:cNvPr>
            <p:cNvSpPr/>
            <p:nvPr/>
          </p:nvSpPr>
          <p:spPr>
            <a:xfrm>
              <a:off x="56326" y="436183"/>
              <a:ext cx="130176" cy="130176"/>
            </a:xfrm>
            <a:custGeom>
              <a:avLst/>
              <a:gdLst>
                <a:gd name="connsiteX0" fmla="*/ 130176 w 130176"/>
                <a:gd name="connsiteY0" fmla="*/ 65088 h 130176"/>
                <a:gd name="connsiteX1" fmla="*/ 78736 w 130176"/>
                <a:gd name="connsiteY1" fmla="*/ 78736 h 130176"/>
                <a:gd name="connsiteX2" fmla="*/ 65088 w 130176"/>
                <a:gd name="connsiteY2" fmla="*/ 130176 h 130176"/>
                <a:gd name="connsiteX3" fmla="*/ 51441 w 130176"/>
                <a:gd name="connsiteY3" fmla="*/ 78736 h 130176"/>
                <a:gd name="connsiteX4" fmla="*/ 0 w 130176"/>
                <a:gd name="connsiteY4" fmla="*/ 65088 h 130176"/>
                <a:gd name="connsiteX5" fmla="*/ 51441 w 130176"/>
                <a:gd name="connsiteY5" fmla="*/ 51441 h 130176"/>
                <a:gd name="connsiteX6" fmla="*/ 65088 w 130176"/>
                <a:gd name="connsiteY6" fmla="*/ 0 h 130176"/>
                <a:gd name="connsiteX7" fmla="*/ 78736 w 130176"/>
                <a:gd name="connsiteY7" fmla="*/ 51441 h 130176"/>
                <a:gd name="connsiteX8" fmla="*/ 130176 w 130176"/>
                <a:gd name="connsiteY8" fmla="*/ 65088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6">
                  <a:moveTo>
                    <a:pt x="130176" y="65088"/>
                  </a:moveTo>
                  <a:lnTo>
                    <a:pt x="78736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4" name="Vrije vorm: vorm 1323">
              <a:extLst>
                <a:ext uri="{FF2B5EF4-FFF2-40B4-BE49-F238E27FC236}">
                  <a16:creationId xmlns:a16="http://schemas.microsoft.com/office/drawing/2014/main" id="{15AA34CA-71A3-E017-2198-32059878F1A9}"/>
                </a:ext>
              </a:extLst>
            </p:cNvPr>
            <p:cNvSpPr/>
            <p:nvPr/>
          </p:nvSpPr>
          <p:spPr>
            <a:xfrm>
              <a:off x="56327" y="4060990"/>
              <a:ext cx="130176" cy="130175"/>
            </a:xfrm>
            <a:custGeom>
              <a:avLst/>
              <a:gdLst>
                <a:gd name="connsiteX0" fmla="*/ 130177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7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7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7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5" name="Vrije vorm: vorm 1324">
              <a:extLst>
                <a:ext uri="{FF2B5EF4-FFF2-40B4-BE49-F238E27FC236}">
                  <a16:creationId xmlns:a16="http://schemas.microsoft.com/office/drawing/2014/main" id="{53C7B17E-05A3-2A8F-342F-8CAC25FF2573}"/>
                </a:ext>
              </a:extLst>
            </p:cNvPr>
            <p:cNvSpPr/>
            <p:nvPr/>
          </p:nvSpPr>
          <p:spPr>
            <a:xfrm>
              <a:off x="56327" y="4339818"/>
              <a:ext cx="130176" cy="130181"/>
            </a:xfrm>
            <a:custGeom>
              <a:avLst/>
              <a:gdLst>
                <a:gd name="connsiteX0" fmla="*/ 130176 w 130176"/>
                <a:gd name="connsiteY0" fmla="*/ 65094 h 130181"/>
                <a:gd name="connsiteX1" fmla="*/ 78736 w 130176"/>
                <a:gd name="connsiteY1" fmla="*/ 78740 h 130181"/>
                <a:gd name="connsiteX2" fmla="*/ 65088 w 130176"/>
                <a:gd name="connsiteY2" fmla="*/ 130182 h 130181"/>
                <a:gd name="connsiteX3" fmla="*/ 51441 w 130176"/>
                <a:gd name="connsiteY3" fmla="*/ 78740 h 130181"/>
                <a:gd name="connsiteX4" fmla="*/ 0 w 130176"/>
                <a:gd name="connsiteY4" fmla="*/ 65094 h 130181"/>
                <a:gd name="connsiteX5" fmla="*/ 51441 w 130176"/>
                <a:gd name="connsiteY5" fmla="*/ 51441 h 130181"/>
                <a:gd name="connsiteX6" fmla="*/ 65088 w 130176"/>
                <a:gd name="connsiteY6" fmla="*/ 0 h 130181"/>
                <a:gd name="connsiteX7" fmla="*/ 78736 w 130176"/>
                <a:gd name="connsiteY7" fmla="*/ 51441 h 130181"/>
                <a:gd name="connsiteX8" fmla="*/ 130176 w 130176"/>
                <a:gd name="connsiteY8" fmla="*/ 65094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81">
                  <a:moveTo>
                    <a:pt x="130176" y="65094"/>
                  </a:moveTo>
                  <a:lnTo>
                    <a:pt x="78736" y="78740"/>
                  </a:lnTo>
                  <a:lnTo>
                    <a:pt x="65088" y="130182"/>
                  </a:lnTo>
                  <a:lnTo>
                    <a:pt x="51441" y="78740"/>
                  </a:lnTo>
                  <a:lnTo>
                    <a:pt x="0" y="65094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6" name="Vrije vorm: vorm 1325">
              <a:extLst>
                <a:ext uri="{FF2B5EF4-FFF2-40B4-BE49-F238E27FC236}">
                  <a16:creationId xmlns:a16="http://schemas.microsoft.com/office/drawing/2014/main" id="{AF634C1D-0B84-EB98-45A2-6E556A2A559E}"/>
                </a:ext>
              </a:extLst>
            </p:cNvPr>
            <p:cNvSpPr/>
            <p:nvPr/>
          </p:nvSpPr>
          <p:spPr>
            <a:xfrm>
              <a:off x="56327" y="4618653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6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6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6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7" name="Vrije vorm: vorm 1326">
              <a:extLst>
                <a:ext uri="{FF2B5EF4-FFF2-40B4-BE49-F238E27FC236}">
                  <a16:creationId xmlns:a16="http://schemas.microsoft.com/office/drawing/2014/main" id="{CAADA414-51B3-DD36-AF9E-1536CAEFCC9C}"/>
                </a:ext>
              </a:extLst>
            </p:cNvPr>
            <p:cNvSpPr/>
            <p:nvPr/>
          </p:nvSpPr>
          <p:spPr>
            <a:xfrm>
              <a:off x="56327" y="4897482"/>
              <a:ext cx="130176" cy="130181"/>
            </a:xfrm>
            <a:custGeom>
              <a:avLst/>
              <a:gdLst>
                <a:gd name="connsiteX0" fmla="*/ 130176 w 130176"/>
                <a:gd name="connsiteY0" fmla="*/ 65088 h 130181"/>
                <a:gd name="connsiteX1" fmla="*/ 78736 w 130176"/>
                <a:gd name="connsiteY1" fmla="*/ 78740 h 130181"/>
                <a:gd name="connsiteX2" fmla="*/ 65088 w 130176"/>
                <a:gd name="connsiteY2" fmla="*/ 130181 h 130181"/>
                <a:gd name="connsiteX3" fmla="*/ 51441 w 130176"/>
                <a:gd name="connsiteY3" fmla="*/ 78740 h 130181"/>
                <a:gd name="connsiteX4" fmla="*/ 0 w 130176"/>
                <a:gd name="connsiteY4" fmla="*/ 65088 h 130181"/>
                <a:gd name="connsiteX5" fmla="*/ 51441 w 130176"/>
                <a:gd name="connsiteY5" fmla="*/ 51441 h 130181"/>
                <a:gd name="connsiteX6" fmla="*/ 65088 w 130176"/>
                <a:gd name="connsiteY6" fmla="*/ 0 h 130181"/>
                <a:gd name="connsiteX7" fmla="*/ 78736 w 130176"/>
                <a:gd name="connsiteY7" fmla="*/ 51441 h 130181"/>
                <a:gd name="connsiteX8" fmla="*/ 130176 w 130176"/>
                <a:gd name="connsiteY8" fmla="*/ 65088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81">
                  <a:moveTo>
                    <a:pt x="130176" y="65088"/>
                  </a:moveTo>
                  <a:lnTo>
                    <a:pt x="78736" y="78740"/>
                  </a:lnTo>
                  <a:lnTo>
                    <a:pt x="65088" y="130181"/>
                  </a:lnTo>
                  <a:lnTo>
                    <a:pt x="51441" y="78740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6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8" name="Vrije vorm: vorm 1327">
              <a:extLst>
                <a:ext uri="{FF2B5EF4-FFF2-40B4-BE49-F238E27FC236}">
                  <a16:creationId xmlns:a16="http://schemas.microsoft.com/office/drawing/2014/main" id="{EECDD11E-47B0-ECD6-3E40-20A6D891FFD3}"/>
                </a:ext>
              </a:extLst>
            </p:cNvPr>
            <p:cNvSpPr/>
            <p:nvPr/>
          </p:nvSpPr>
          <p:spPr>
            <a:xfrm>
              <a:off x="56327" y="5176316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9" name="Vrije vorm: vorm 1328">
              <a:extLst>
                <a:ext uri="{FF2B5EF4-FFF2-40B4-BE49-F238E27FC236}">
                  <a16:creationId xmlns:a16="http://schemas.microsoft.com/office/drawing/2014/main" id="{B449BACC-1065-BEAA-2A8E-2D5B8893CECC}"/>
                </a:ext>
              </a:extLst>
            </p:cNvPr>
            <p:cNvSpPr/>
            <p:nvPr/>
          </p:nvSpPr>
          <p:spPr>
            <a:xfrm>
              <a:off x="56327" y="5455145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0" name="Vrije vorm: vorm 1329">
              <a:extLst>
                <a:ext uri="{FF2B5EF4-FFF2-40B4-BE49-F238E27FC236}">
                  <a16:creationId xmlns:a16="http://schemas.microsoft.com/office/drawing/2014/main" id="{1CFFE356-EC34-9337-BE7C-1C9931D87BE2}"/>
                </a:ext>
              </a:extLst>
            </p:cNvPr>
            <p:cNvSpPr/>
            <p:nvPr/>
          </p:nvSpPr>
          <p:spPr>
            <a:xfrm>
              <a:off x="56327" y="5733980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1" name="Vrije vorm: vorm 1330">
              <a:extLst>
                <a:ext uri="{FF2B5EF4-FFF2-40B4-BE49-F238E27FC236}">
                  <a16:creationId xmlns:a16="http://schemas.microsoft.com/office/drawing/2014/main" id="{865ED1D9-2A23-4B40-7688-C498B237E93B}"/>
                </a:ext>
              </a:extLst>
            </p:cNvPr>
            <p:cNvSpPr/>
            <p:nvPr/>
          </p:nvSpPr>
          <p:spPr>
            <a:xfrm>
              <a:off x="56327" y="6012808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34 h 130175"/>
                <a:gd name="connsiteX2" fmla="*/ 65088 w 130176"/>
                <a:gd name="connsiteY2" fmla="*/ 130175 h 130175"/>
                <a:gd name="connsiteX3" fmla="*/ 51441 w 130176"/>
                <a:gd name="connsiteY3" fmla="*/ 78734 h 130175"/>
                <a:gd name="connsiteX4" fmla="*/ 0 w 130176"/>
                <a:gd name="connsiteY4" fmla="*/ 65088 h 130175"/>
                <a:gd name="connsiteX5" fmla="*/ 51441 w 130176"/>
                <a:gd name="connsiteY5" fmla="*/ 51441 h 130175"/>
                <a:gd name="connsiteX6" fmla="*/ 65088 w 130176"/>
                <a:gd name="connsiteY6" fmla="*/ 0 h 130175"/>
                <a:gd name="connsiteX7" fmla="*/ 78735 w 130176"/>
                <a:gd name="connsiteY7" fmla="*/ 51441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34"/>
                  </a:lnTo>
                  <a:lnTo>
                    <a:pt x="65088" y="130175"/>
                  </a:lnTo>
                  <a:lnTo>
                    <a:pt x="51441" y="78734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lnTo>
                    <a:pt x="78735" y="51441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2" name="Vrije vorm: vorm 1331">
              <a:extLst>
                <a:ext uri="{FF2B5EF4-FFF2-40B4-BE49-F238E27FC236}">
                  <a16:creationId xmlns:a16="http://schemas.microsoft.com/office/drawing/2014/main" id="{A04B2007-35AA-B56D-D6B9-99025DBB20D2}"/>
                </a:ext>
              </a:extLst>
            </p:cNvPr>
            <p:cNvSpPr/>
            <p:nvPr/>
          </p:nvSpPr>
          <p:spPr>
            <a:xfrm>
              <a:off x="56327" y="6291643"/>
              <a:ext cx="130176" cy="130175"/>
            </a:xfrm>
            <a:custGeom>
              <a:avLst/>
              <a:gdLst>
                <a:gd name="connsiteX0" fmla="*/ 130176 w 130176"/>
                <a:gd name="connsiteY0" fmla="*/ 65088 h 130175"/>
                <a:gd name="connsiteX1" fmla="*/ 78735 w 130176"/>
                <a:gd name="connsiteY1" fmla="*/ 78740 h 130175"/>
                <a:gd name="connsiteX2" fmla="*/ 65088 w 130176"/>
                <a:gd name="connsiteY2" fmla="*/ 130175 h 130175"/>
                <a:gd name="connsiteX3" fmla="*/ 51441 w 130176"/>
                <a:gd name="connsiteY3" fmla="*/ 78740 h 130175"/>
                <a:gd name="connsiteX4" fmla="*/ 0 w 130176"/>
                <a:gd name="connsiteY4" fmla="*/ 65088 h 130175"/>
                <a:gd name="connsiteX5" fmla="*/ 51441 w 130176"/>
                <a:gd name="connsiteY5" fmla="*/ 51435 h 130175"/>
                <a:gd name="connsiteX6" fmla="*/ 65088 w 130176"/>
                <a:gd name="connsiteY6" fmla="*/ 0 h 130175"/>
                <a:gd name="connsiteX7" fmla="*/ 78735 w 130176"/>
                <a:gd name="connsiteY7" fmla="*/ 51435 h 130175"/>
                <a:gd name="connsiteX8" fmla="*/ 130176 w 130176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6" h="130175">
                  <a:moveTo>
                    <a:pt x="130176" y="65088"/>
                  </a:moveTo>
                  <a:lnTo>
                    <a:pt x="78735" y="78740"/>
                  </a:lnTo>
                  <a:lnTo>
                    <a:pt x="65088" y="130175"/>
                  </a:lnTo>
                  <a:lnTo>
                    <a:pt x="51441" y="78740"/>
                  </a:lnTo>
                  <a:lnTo>
                    <a:pt x="0" y="65088"/>
                  </a:lnTo>
                  <a:lnTo>
                    <a:pt x="51441" y="51435"/>
                  </a:lnTo>
                  <a:lnTo>
                    <a:pt x="65088" y="0"/>
                  </a:lnTo>
                  <a:lnTo>
                    <a:pt x="78735" y="51435"/>
                  </a:lnTo>
                  <a:lnTo>
                    <a:pt x="130176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333" name="Groep 1332">
            <a:extLst>
              <a:ext uri="{FF2B5EF4-FFF2-40B4-BE49-F238E27FC236}">
                <a16:creationId xmlns:a16="http://schemas.microsoft.com/office/drawing/2014/main" id="{C461381D-479D-0EEF-5AFB-42D376866216}"/>
              </a:ext>
            </a:extLst>
          </p:cNvPr>
          <p:cNvGrpSpPr/>
          <p:nvPr/>
        </p:nvGrpSpPr>
        <p:grpSpPr>
          <a:xfrm>
            <a:off x="12005500" y="436183"/>
            <a:ext cx="130175" cy="5985635"/>
            <a:chOff x="12005500" y="436183"/>
            <a:chExt cx="130175" cy="5985635"/>
          </a:xfrm>
          <a:solidFill>
            <a:srgbClr val="EBEB7D"/>
          </a:solidFill>
        </p:grpSpPr>
        <p:sp>
          <p:nvSpPr>
            <p:cNvPr id="1334" name="Vrije vorm: vorm 1333">
              <a:extLst>
                <a:ext uri="{FF2B5EF4-FFF2-40B4-BE49-F238E27FC236}">
                  <a16:creationId xmlns:a16="http://schemas.microsoft.com/office/drawing/2014/main" id="{DE8EC25E-9720-107C-9054-1B21E3C59903}"/>
                </a:ext>
              </a:extLst>
            </p:cNvPr>
            <p:cNvSpPr/>
            <p:nvPr/>
          </p:nvSpPr>
          <p:spPr>
            <a:xfrm>
              <a:off x="12005500" y="3782161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35 h 130175"/>
                <a:gd name="connsiteX6" fmla="*/ 65088 w 130175"/>
                <a:gd name="connsiteY6" fmla="*/ 0 h 130175"/>
                <a:gd name="connsiteX7" fmla="*/ 78740 w 130175"/>
                <a:gd name="connsiteY7" fmla="*/ 51435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5" name="Vrije vorm: vorm 1334">
              <a:extLst>
                <a:ext uri="{FF2B5EF4-FFF2-40B4-BE49-F238E27FC236}">
                  <a16:creationId xmlns:a16="http://schemas.microsoft.com/office/drawing/2014/main" id="{34F917CD-524E-38F5-19BE-2EC294DAC5AC}"/>
                </a:ext>
              </a:extLst>
            </p:cNvPr>
            <p:cNvSpPr/>
            <p:nvPr/>
          </p:nvSpPr>
          <p:spPr>
            <a:xfrm>
              <a:off x="12005500" y="3503326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6" name="Vrije vorm: vorm 1335">
              <a:extLst>
                <a:ext uri="{FF2B5EF4-FFF2-40B4-BE49-F238E27FC236}">
                  <a16:creationId xmlns:a16="http://schemas.microsoft.com/office/drawing/2014/main" id="{851C012C-2ED9-AB6C-2A71-C4CAE1B12B95}"/>
                </a:ext>
              </a:extLst>
            </p:cNvPr>
            <p:cNvSpPr/>
            <p:nvPr/>
          </p:nvSpPr>
          <p:spPr>
            <a:xfrm>
              <a:off x="12005500" y="3224498"/>
              <a:ext cx="130175" cy="130174"/>
            </a:xfrm>
            <a:custGeom>
              <a:avLst/>
              <a:gdLst>
                <a:gd name="connsiteX0" fmla="*/ 130175 w 130175"/>
                <a:gd name="connsiteY0" fmla="*/ 65087 h 130174"/>
                <a:gd name="connsiteX1" fmla="*/ 78740 w 130175"/>
                <a:gd name="connsiteY1" fmla="*/ 78733 h 130174"/>
                <a:gd name="connsiteX2" fmla="*/ 65088 w 130175"/>
                <a:gd name="connsiteY2" fmla="*/ 130175 h 130174"/>
                <a:gd name="connsiteX3" fmla="*/ 51435 w 130175"/>
                <a:gd name="connsiteY3" fmla="*/ 78733 h 130174"/>
                <a:gd name="connsiteX4" fmla="*/ 0 w 130175"/>
                <a:gd name="connsiteY4" fmla="*/ 65087 h 130174"/>
                <a:gd name="connsiteX5" fmla="*/ 51435 w 130175"/>
                <a:gd name="connsiteY5" fmla="*/ 51441 h 130174"/>
                <a:gd name="connsiteX6" fmla="*/ 65088 w 130175"/>
                <a:gd name="connsiteY6" fmla="*/ 0 h 130174"/>
                <a:gd name="connsiteX7" fmla="*/ 78740 w 130175"/>
                <a:gd name="connsiteY7" fmla="*/ 51441 h 130174"/>
                <a:gd name="connsiteX8" fmla="*/ 130175 w 130175"/>
                <a:gd name="connsiteY8" fmla="*/ 65087 h 130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4">
                  <a:moveTo>
                    <a:pt x="130175" y="65087"/>
                  </a:moveTo>
                  <a:lnTo>
                    <a:pt x="78740" y="78733"/>
                  </a:lnTo>
                  <a:lnTo>
                    <a:pt x="65088" y="130175"/>
                  </a:lnTo>
                  <a:lnTo>
                    <a:pt x="51435" y="78733"/>
                  </a:lnTo>
                  <a:lnTo>
                    <a:pt x="0" y="65087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7" name="Vrije vorm: vorm 1336">
              <a:extLst>
                <a:ext uri="{FF2B5EF4-FFF2-40B4-BE49-F238E27FC236}">
                  <a16:creationId xmlns:a16="http://schemas.microsoft.com/office/drawing/2014/main" id="{9DA0B489-9DC5-138A-B7E1-C1BEF0D43D40}"/>
                </a:ext>
              </a:extLst>
            </p:cNvPr>
            <p:cNvSpPr/>
            <p:nvPr/>
          </p:nvSpPr>
          <p:spPr>
            <a:xfrm>
              <a:off x="12005500" y="2945663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40 h 130175"/>
                <a:gd name="connsiteX2" fmla="*/ 65088 w 130175"/>
                <a:gd name="connsiteY2" fmla="*/ 130175 h 130175"/>
                <a:gd name="connsiteX3" fmla="*/ 51435 w 130175"/>
                <a:gd name="connsiteY3" fmla="*/ 78740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40"/>
                  </a:lnTo>
                  <a:lnTo>
                    <a:pt x="65088" y="130175"/>
                  </a:lnTo>
                  <a:lnTo>
                    <a:pt x="51435" y="78740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8" name="Vrije vorm: vorm 1337">
              <a:extLst>
                <a:ext uri="{FF2B5EF4-FFF2-40B4-BE49-F238E27FC236}">
                  <a16:creationId xmlns:a16="http://schemas.microsoft.com/office/drawing/2014/main" id="{87E1DD52-C6E1-66DB-6CA1-3E12E82CE97A}"/>
                </a:ext>
              </a:extLst>
            </p:cNvPr>
            <p:cNvSpPr/>
            <p:nvPr/>
          </p:nvSpPr>
          <p:spPr>
            <a:xfrm>
              <a:off x="12005500" y="2666834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9" name="Vrije vorm: vorm 1338">
              <a:extLst>
                <a:ext uri="{FF2B5EF4-FFF2-40B4-BE49-F238E27FC236}">
                  <a16:creationId xmlns:a16="http://schemas.microsoft.com/office/drawing/2014/main" id="{2ED2CD6B-E9F6-7EE1-1247-D931F08F667D}"/>
                </a:ext>
              </a:extLst>
            </p:cNvPr>
            <p:cNvSpPr/>
            <p:nvPr/>
          </p:nvSpPr>
          <p:spPr>
            <a:xfrm>
              <a:off x="12005500" y="2387999"/>
              <a:ext cx="130175" cy="130181"/>
            </a:xfrm>
            <a:custGeom>
              <a:avLst/>
              <a:gdLst>
                <a:gd name="connsiteX0" fmla="*/ 130175 w 130175"/>
                <a:gd name="connsiteY0" fmla="*/ 65088 h 130181"/>
                <a:gd name="connsiteX1" fmla="*/ 78740 w 130175"/>
                <a:gd name="connsiteY1" fmla="*/ 78740 h 130181"/>
                <a:gd name="connsiteX2" fmla="*/ 65088 w 130175"/>
                <a:gd name="connsiteY2" fmla="*/ 130181 h 130181"/>
                <a:gd name="connsiteX3" fmla="*/ 51435 w 130175"/>
                <a:gd name="connsiteY3" fmla="*/ 78740 h 130181"/>
                <a:gd name="connsiteX4" fmla="*/ 0 w 130175"/>
                <a:gd name="connsiteY4" fmla="*/ 65088 h 130181"/>
                <a:gd name="connsiteX5" fmla="*/ 51435 w 130175"/>
                <a:gd name="connsiteY5" fmla="*/ 51441 h 130181"/>
                <a:gd name="connsiteX6" fmla="*/ 65088 w 130175"/>
                <a:gd name="connsiteY6" fmla="*/ 0 h 130181"/>
                <a:gd name="connsiteX7" fmla="*/ 78740 w 130175"/>
                <a:gd name="connsiteY7" fmla="*/ 51441 h 130181"/>
                <a:gd name="connsiteX8" fmla="*/ 130175 w 130175"/>
                <a:gd name="connsiteY8" fmla="*/ 65088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81">
                  <a:moveTo>
                    <a:pt x="130175" y="65088"/>
                  </a:moveTo>
                  <a:lnTo>
                    <a:pt x="78740" y="78740"/>
                  </a:lnTo>
                  <a:lnTo>
                    <a:pt x="65088" y="130181"/>
                  </a:lnTo>
                  <a:lnTo>
                    <a:pt x="51435" y="78740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0" name="Vrije vorm: vorm 1339">
              <a:extLst>
                <a:ext uri="{FF2B5EF4-FFF2-40B4-BE49-F238E27FC236}">
                  <a16:creationId xmlns:a16="http://schemas.microsoft.com/office/drawing/2014/main" id="{93985937-8954-EFF8-E014-A2C6640CC74D}"/>
                </a:ext>
              </a:extLst>
            </p:cNvPr>
            <p:cNvSpPr/>
            <p:nvPr/>
          </p:nvSpPr>
          <p:spPr>
            <a:xfrm>
              <a:off x="12005500" y="2109171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1" name="Vrije vorm: vorm 1340">
              <a:extLst>
                <a:ext uri="{FF2B5EF4-FFF2-40B4-BE49-F238E27FC236}">
                  <a16:creationId xmlns:a16="http://schemas.microsoft.com/office/drawing/2014/main" id="{B9F69476-2C40-9A09-000D-325FD7ED3FD9}"/>
                </a:ext>
              </a:extLst>
            </p:cNvPr>
            <p:cNvSpPr/>
            <p:nvPr/>
          </p:nvSpPr>
          <p:spPr>
            <a:xfrm>
              <a:off x="12005500" y="1830336"/>
              <a:ext cx="130175" cy="130181"/>
            </a:xfrm>
            <a:custGeom>
              <a:avLst/>
              <a:gdLst>
                <a:gd name="connsiteX0" fmla="*/ 130175 w 130175"/>
                <a:gd name="connsiteY0" fmla="*/ 65094 h 130181"/>
                <a:gd name="connsiteX1" fmla="*/ 78740 w 130175"/>
                <a:gd name="connsiteY1" fmla="*/ 78740 h 130181"/>
                <a:gd name="connsiteX2" fmla="*/ 65088 w 130175"/>
                <a:gd name="connsiteY2" fmla="*/ 130181 h 130181"/>
                <a:gd name="connsiteX3" fmla="*/ 51435 w 130175"/>
                <a:gd name="connsiteY3" fmla="*/ 78740 h 130181"/>
                <a:gd name="connsiteX4" fmla="*/ 0 w 130175"/>
                <a:gd name="connsiteY4" fmla="*/ 65094 h 130181"/>
                <a:gd name="connsiteX5" fmla="*/ 51435 w 130175"/>
                <a:gd name="connsiteY5" fmla="*/ 51441 h 130181"/>
                <a:gd name="connsiteX6" fmla="*/ 65088 w 130175"/>
                <a:gd name="connsiteY6" fmla="*/ 0 h 130181"/>
                <a:gd name="connsiteX7" fmla="*/ 78740 w 130175"/>
                <a:gd name="connsiteY7" fmla="*/ 51441 h 130181"/>
                <a:gd name="connsiteX8" fmla="*/ 130175 w 130175"/>
                <a:gd name="connsiteY8" fmla="*/ 65094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81">
                  <a:moveTo>
                    <a:pt x="130175" y="65094"/>
                  </a:moveTo>
                  <a:lnTo>
                    <a:pt x="78740" y="78740"/>
                  </a:lnTo>
                  <a:lnTo>
                    <a:pt x="65088" y="130181"/>
                  </a:lnTo>
                  <a:lnTo>
                    <a:pt x="51435" y="78740"/>
                  </a:lnTo>
                  <a:lnTo>
                    <a:pt x="0" y="65094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2" name="Vrije vorm: vorm 1341">
              <a:extLst>
                <a:ext uri="{FF2B5EF4-FFF2-40B4-BE49-F238E27FC236}">
                  <a16:creationId xmlns:a16="http://schemas.microsoft.com/office/drawing/2014/main" id="{0EF5D0A0-3429-29A3-E553-86A26E1561D0}"/>
                </a:ext>
              </a:extLst>
            </p:cNvPr>
            <p:cNvSpPr/>
            <p:nvPr/>
          </p:nvSpPr>
          <p:spPr>
            <a:xfrm>
              <a:off x="12005500" y="1551508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3" name="Vrije vorm: vorm 1342">
              <a:extLst>
                <a:ext uri="{FF2B5EF4-FFF2-40B4-BE49-F238E27FC236}">
                  <a16:creationId xmlns:a16="http://schemas.microsoft.com/office/drawing/2014/main" id="{F0AFCF75-2B44-BD73-2532-D8982B292579}"/>
                </a:ext>
              </a:extLst>
            </p:cNvPr>
            <p:cNvSpPr/>
            <p:nvPr/>
          </p:nvSpPr>
          <p:spPr>
            <a:xfrm>
              <a:off x="12005500" y="1272679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28" name="Vrije vorm: vorm 1727">
              <a:extLst>
                <a:ext uri="{FF2B5EF4-FFF2-40B4-BE49-F238E27FC236}">
                  <a16:creationId xmlns:a16="http://schemas.microsoft.com/office/drawing/2014/main" id="{77F13204-4554-7358-99E0-D80A66468993}"/>
                </a:ext>
              </a:extLst>
            </p:cNvPr>
            <p:cNvSpPr/>
            <p:nvPr/>
          </p:nvSpPr>
          <p:spPr>
            <a:xfrm>
              <a:off x="12005500" y="993844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29" name="Vrije vorm: vorm 1728">
              <a:extLst>
                <a:ext uri="{FF2B5EF4-FFF2-40B4-BE49-F238E27FC236}">
                  <a16:creationId xmlns:a16="http://schemas.microsoft.com/office/drawing/2014/main" id="{EF7207DD-EBCD-5230-C1C5-DF010B8A726C}"/>
                </a:ext>
              </a:extLst>
            </p:cNvPr>
            <p:cNvSpPr/>
            <p:nvPr/>
          </p:nvSpPr>
          <p:spPr>
            <a:xfrm>
              <a:off x="12005500" y="715016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0" name="Vrije vorm: vorm 1729">
              <a:extLst>
                <a:ext uri="{FF2B5EF4-FFF2-40B4-BE49-F238E27FC236}">
                  <a16:creationId xmlns:a16="http://schemas.microsoft.com/office/drawing/2014/main" id="{1E7F219B-DD5C-2A3D-2E1D-E6223E2DC4E3}"/>
                </a:ext>
              </a:extLst>
            </p:cNvPr>
            <p:cNvSpPr/>
            <p:nvPr/>
          </p:nvSpPr>
          <p:spPr>
            <a:xfrm>
              <a:off x="12005500" y="436183"/>
              <a:ext cx="130175" cy="130176"/>
            </a:xfrm>
            <a:custGeom>
              <a:avLst/>
              <a:gdLst>
                <a:gd name="connsiteX0" fmla="*/ 130175 w 130175"/>
                <a:gd name="connsiteY0" fmla="*/ 65088 h 130176"/>
                <a:gd name="connsiteX1" fmla="*/ 78740 w 130175"/>
                <a:gd name="connsiteY1" fmla="*/ 78736 h 130176"/>
                <a:gd name="connsiteX2" fmla="*/ 65088 w 130175"/>
                <a:gd name="connsiteY2" fmla="*/ 130176 h 130176"/>
                <a:gd name="connsiteX3" fmla="*/ 51435 w 130175"/>
                <a:gd name="connsiteY3" fmla="*/ 78736 h 130176"/>
                <a:gd name="connsiteX4" fmla="*/ 0 w 130175"/>
                <a:gd name="connsiteY4" fmla="*/ 65088 h 130176"/>
                <a:gd name="connsiteX5" fmla="*/ 51435 w 130175"/>
                <a:gd name="connsiteY5" fmla="*/ 51441 h 130176"/>
                <a:gd name="connsiteX6" fmla="*/ 65088 w 130175"/>
                <a:gd name="connsiteY6" fmla="*/ 0 h 130176"/>
                <a:gd name="connsiteX7" fmla="*/ 78740 w 130175"/>
                <a:gd name="connsiteY7" fmla="*/ 51441 h 130176"/>
                <a:gd name="connsiteX8" fmla="*/ 130175 w 130175"/>
                <a:gd name="connsiteY8" fmla="*/ 65088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130175" y="65088"/>
                  </a:moveTo>
                  <a:lnTo>
                    <a:pt x="78740" y="78736"/>
                  </a:lnTo>
                  <a:lnTo>
                    <a:pt x="65088" y="130176"/>
                  </a:lnTo>
                  <a:lnTo>
                    <a:pt x="51435" y="78736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1" name="Vrije vorm: vorm 1730">
              <a:extLst>
                <a:ext uri="{FF2B5EF4-FFF2-40B4-BE49-F238E27FC236}">
                  <a16:creationId xmlns:a16="http://schemas.microsoft.com/office/drawing/2014/main" id="{D9DE0400-3936-5C25-8A5C-4C281B1FC310}"/>
                </a:ext>
              </a:extLst>
            </p:cNvPr>
            <p:cNvSpPr/>
            <p:nvPr/>
          </p:nvSpPr>
          <p:spPr>
            <a:xfrm>
              <a:off x="12005500" y="4060990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2" name="Vrije vorm: vorm 1731">
              <a:extLst>
                <a:ext uri="{FF2B5EF4-FFF2-40B4-BE49-F238E27FC236}">
                  <a16:creationId xmlns:a16="http://schemas.microsoft.com/office/drawing/2014/main" id="{FF355810-B3D8-AC8E-3310-82EFB50E703E}"/>
                </a:ext>
              </a:extLst>
            </p:cNvPr>
            <p:cNvSpPr/>
            <p:nvPr/>
          </p:nvSpPr>
          <p:spPr>
            <a:xfrm>
              <a:off x="12005500" y="4339818"/>
              <a:ext cx="130175" cy="130181"/>
            </a:xfrm>
            <a:custGeom>
              <a:avLst/>
              <a:gdLst>
                <a:gd name="connsiteX0" fmla="*/ 130175 w 130175"/>
                <a:gd name="connsiteY0" fmla="*/ 65094 h 130181"/>
                <a:gd name="connsiteX1" fmla="*/ 78740 w 130175"/>
                <a:gd name="connsiteY1" fmla="*/ 78740 h 130181"/>
                <a:gd name="connsiteX2" fmla="*/ 65088 w 130175"/>
                <a:gd name="connsiteY2" fmla="*/ 130182 h 130181"/>
                <a:gd name="connsiteX3" fmla="*/ 51435 w 130175"/>
                <a:gd name="connsiteY3" fmla="*/ 78740 h 130181"/>
                <a:gd name="connsiteX4" fmla="*/ 0 w 130175"/>
                <a:gd name="connsiteY4" fmla="*/ 65094 h 130181"/>
                <a:gd name="connsiteX5" fmla="*/ 51435 w 130175"/>
                <a:gd name="connsiteY5" fmla="*/ 51441 h 130181"/>
                <a:gd name="connsiteX6" fmla="*/ 65088 w 130175"/>
                <a:gd name="connsiteY6" fmla="*/ 0 h 130181"/>
                <a:gd name="connsiteX7" fmla="*/ 78740 w 130175"/>
                <a:gd name="connsiteY7" fmla="*/ 51441 h 130181"/>
                <a:gd name="connsiteX8" fmla="*/ 130175 w 130175"/>
                <a:gd name="connsiteY8" fmla="*/ 65094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81">
                  <a:moveTo>
                    <a:pt x="130175" y="65094"/>
                  </a:moveTo>
                  <a:lnTo>
                    <a:pt x="78740" y="78740"/>
                  </a:lnTo>
                  <a:lnTo>
                    <a:pt x="65088" y="130182"/>
                  </a:lnTo>
                  <a:lnTo>
                    <a:pt x="51435" y="78740"/>
                  </a:lnTo>
                  <a:lnTo>
                    <a:pt x="0" y="65094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3" name="Vrije vorm: vorm 1732">
              <a:extLst>
                <a:ext uri="{FF2B5EF4-FFF2-40B4-BE49-F238E27FC236}">
                  <a16:creationId xmlns:a16="http://schemas.microsoft.com/office/drawing/2014/main" id="{37208B69-102A-AD73-0E3E-01AC53658057}"/>
                </a:ext>
              </a:extLst>
            </p:cNvPr>
            <p:cNvSpPr/>
            <p:nvPr/>
          </p:nvSpPr>
          <p:spPr>
            <a:xfrm>
              <a:off x="12005500" y="4618653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4" name="Vrije vorm: vorm 1733">
              <a:extLst>
                <a:ext uri="{FF2B5EF4-FFF2-40B4-BE49-F238E27FC236}">
                  <a16:creationId xmlns:a16="http://schemas.microsoft.com/office/drawing/2014/main" id="{A92C8563-A7D9-B836-050A-3345CB93E76E}"/>
                </a:ext>
              </a:extLst>
            </p:cNvPr>
            <p:cNvSpPr/>
            <p:nvPr/>
          </p:nvSpPr>
          <p:spPr>
            <a:xfrm>
              <a:off x="12005500" y="4897482"/>
              <a:ext cx="130175" cy="130181"/>
            </a:xfrm>
            <a:custGeom>
              <a:avLst/>
              <a:gdLst>
                <a:gd name="connsiteX0" fmla="*/ 130175 w 130175"/>
                <a:gd name="connsiteY0" fmla="*/ 65088 h 130181"/>
                <a:gd name="connsiteX1" fmla="*/ 78740 w 130175"/>
                <a:gd name="connsiteY1" fmla="*/ 78740 h 130181"/>
                <a:gd name="connsiteX2" fmla="*/ 65088 w 130175"/>
                <a:gd name="connsiteY2" fmla="*/ 130181 h 130181"/>
                <a:gd name="connsiteX3" fmla="*/ 51435 w 130175"/>
                <a:gd name="connsiteY3" fmla="*/ 78740 h 130181"/>
                <a:gd name="connsiteX4" fmla="*/ 0 w 130175"/>
                <a:gd name="connsiteY4" fmla="*/ 65088 h 130181"/>
                <a:gd name="connsiteX5" fmla="*/ 51435 w 130175"/>
                <a:gd name="connsiteY5" fmla="*/ 51441 h 130181"/>
                <a:gd name="connsiteX6" fmla="*/ 65088 w 130175"/>
                <a:gd name="connsiteY6" fmla="*/ 0 h 130181"/>
                <a:gd name="connsiteX7" fmla="*/ 78740 w 130175"/>
                <a:gd name="connsiteY7" fmla="*/ 51441 h 130181"/>
                <a:gd name="connsiteX8" fmla="*/ 130175 w 130175"/>
                <a:gd name="connsiteY8" fmla="*/ 65088 h 13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81">
                  <a:moveTo>
                    <a:pt x="130175" y="65088"/>
                  </a:moveTo>
                  <a:lnTo>
                    <a:pt x="78740" y="78740"/>
                  </a:lnTo>
                  <a:lnTo>
                    <a:pt x="65088" y="130181"/>
                  </a:lnTo>
                  <a:lnTo>
                    <a:pt x="51435" y="78740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5" name="Vrije vorm: vorm 1734">
              <a:extLst>
                <a:ext uri="{FF2B5EF4-FFF2-40B4-BE49-F238E27FC236}">
                  <a16:creationId xmlns:a16="http://schemas.microsoft.com/office/drawing/2014/main" id="{5B708337-0738-3B58-5775-4A4951E763D4}"/>
                </a:ext>
              </a:extLst>
            </p:cNvPr>
            <p:cNvSpPr/>
            <p:nvPr/>
          </p:nvSpPr>
          <p:spPr>
            <a:xfrm>
              <a:off x="12005500" y="5176316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6" name="Vrije vorm: vorm 1735">
              <a:extLst>
                <a:ext uri="{FF2B5EF4-FFF2-40B4-BE49-F238E27FC236}">
                  <a16:creationId xmlns:a16="http://schemas.microsoft.com/office/drawing/2014/main" id="{69B7BF25-3434-7E64-931C-F140CD507C45}"/>
                </a:ext>
              </a:extLst>
            </p:cNvPr>
            <p:cNvSpPr/>
            <p:nvPr/>
          </p:nvSpPr>
          <p:spPr>
            <a:xfrm>
              <a:off x="12005500" y="5455145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7" name="Vrije vorm: vorm 1736">
              <a:extLst>
                <a:ext uri="{FF2B5EF4-FFF2-40B4-BE49-F238E27FC236}">
                  <a16:creationId xmlns:a16="http://schemas.microsoft.com/office/drawing/2014/main" id="{B2F30552-1B33-0161-0BC0-A9988E8790B0}"/>
                </a:ext>
              </a:extLst>
            </p:cNvPr>
            <p:cNvSpPr/>
            <p:nvPr/>
          </p:nvSpPr>
          <p:spPr>
            <a:xfrm>
              <a:off x="12005500" y="5733980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8" name="Vrije vorm: vorm 1737">
              <a:extLst>
                <a:ext uri="{FF2B5EF4-FFF2-40B4-BE49-F238E27FC236}">
                  <a16:creationId xmlns:a16="http://schemas.microsoft.com/office/drawing/2014/main" id="{680A336B-F51F-9775-CC6A-0EB92DD0CEB6}"/>
                </a:ext>
              </a:extLst>
            </p:cNvPr>
            <p:cNvSpPr/>
            <p:nvPr/>
          </p:nvSpPr>
          <p:spPr>
            <a:xfrm>
              <a:off x="12005500" y="6012808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34 h 130175"/>
                <a:gd name="connsiteX2" fmla="*/ 65088 w 130175"/>
                <a:gd name="connsiteY2" fmla="*/ 130175 h 130175"/>
                <a:gd name="connsiteX3" fmla="*/ 51435 w 130175"/>
                <a:gd name="connsiteY3" fmla="*/ 78734 h 130175"/>
                <a:gd name="connsiteX4" fmla="*/ 0 w 130175"/>
                <a:gd name="connsiteY4" fmla="*/ 65088 h 130175"/>
                <a:gd name="connsiteX5" fmla="*/ 51435 w 130175"/>
                <a:gd name="connsiteY5" fmla="*/ 51441 h 130175"/>
                <a:gd name="connsiteX6" fmla="*/ 65088 w 130175"/>
                <a:gd name="connsiteY6" fmla="*/ 0 h 130175"/>
                <a:gd name="connsiteX7" fmla="*/ 78740 w 130175"/>
                <a:gd name="connsiteY7" fmla="*/ 51441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34"/>
                  </a:lnTo>
                  <a:lnTo>
                    <a:pt x="65088" y="130175"/>
                  </a:lnTo>
                  <a:lnTo>
                    <a:pt x="51435" y="78734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lnTo>
                    <a:pt x="78740" y="51441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9" name="Vrije vorm: vorm 1738">
              <a:extLst>
                <a:ext uri="{FF2B5EF4-FFF2-40B4-BE49-F238E27FC236}">
                  <a16:creationId xmlns:a16="http://schemas.microsoft.com/office/drawing/2014/main" id="{A5788BF4-A62B-C6C1-C6A8-54FD42A3B40B}"/>
                </a:ext>
              </a:extLst>
            </p:cNvPr>
            <p:cNvSpPr/>
            <p:nvPr/>
          </p:nvSpPr>
          <p:spPr>
            <a:xfrm>
              <a:off x="12005500" y="6291643"/>
              <a:ext cx="130175" cy="130175"/>
            </a:xfrm>
            <a:custGeom>
              <a:avLst/>
              <a:gdLst>
                <a:gd name="connsiteX0" fmla="*/ 130175 w 130175"/>
                <a:gd name="connsiteY0" fmla="*/ 65088 h 130175"/>
                <a:gd name="connsiteX1" fmla="*/ 78740 w 130175"/>
                <a:gd name="connsiteY1" fmla="*/ 78740 h 130175"/>
                <a:gd name="connsiteX2" fmla="*/ 65088 w 130175"/>
                <a:gd name="connsiteY2" fmla="*/ 130175 h 130175"/>
                <a:gd name="connsiteX3" fmla="*/ 51435 w 130175"/>
                <a:gd name="connsiteY3" fmla="*/ 78740 h 130175"/>
                <a:gd name="connsiteX4" fmla="*/ 0 w 130175"/>
                <a:gd name="connsiteY4" fmla="*/ 65088 h 130175"/>
                <a:gd name="connsiteX5" fmla="*/ 51435 w 130175"/>
                <a:gd name="connsiteY5" fmla="*/ 51435 h 130175"/>
                <a:gd name="connsiteX6" fmla="*/ 65088 w 130175"/>
                <a:gd name="connsiteY6" fmla="*/ 0 h 130175"/>
                <a:gd name="connsiteX7" fmla="*/ 78740 w 130175"/>
                <a:gd name="connsiteY7" fmla="*/ 51435 h 130175"/>
                <a:gd name="connsiteX8" fmla="*/ 130175 w 130175"/>
                <a:gd name="connsiteY8" fmla="*/ 65088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5">
                  <a:moveTo>
                    <a:pt x="130175" y="65088"/>
                  </a:moveTo>
                  <a:lnTo>
                    <a:pt x="78740" y="78740"/>
                  </a:lnTo>
                  <a:lnTo>
                    <a:pt x="65088" y="130175"/>
                  </a:lnTo>
                  <a:lnTo>
                    <a:pt x="51435" y="78740"/>
                  </a:lnTo>
                  <a:lnTo>
                    <a:pt x="0" y="65088"/>
                  </a:lnTo>
                  <a:lnTo>
                    <a:pt x="51435" y="51435"/>
                  </a:lnTo>
                  <a:lnTo>
                    <a:pt x="65088" y="0"/>
                  </a:lnTo>
                  <a:lnTo>
                    <a:pt x="78740" y="51435"/>
                  </a:lnTo>
                  <a:lnTo>
                    <a:pt x="130175" y="650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740" name="Vrije vorm: vorm 1739">
            <a:extLst>
              <a:ext uri="{FF2B5EF4-FFF2-40B4-BE49-F238E27FC236}">
                <a16:creationId xmlns:a16="http://schemas.microsoft.com/office/drawing/2014/main" id="{CF500907-6BC3-58B9-2B9A-33DBD2FEC52F}"/>
              </a:ext>
            </a:extLst>
          </p:cNvPr>
          <p:cNvSpPr/>
          <p:nvPr/>
        </p:nvSpPr>
        <p:spPr>
          <a:xfrm>
            <a:off x="240755" y="236373"/>
            <a:ext cx="11703182" cy="45719"/>
          </a:xfrm>
          <a:custGeom>
            <a:avLst/>
            <a:gdLst>
              <a:gd name="connsiteX0" fmla="*/ 0 w 11918759"/>
              <a:gd name="connsiteY0" fmla="*/ 0 h 56708"/>
              <a:gd name="connsiteX1" fmla="*/ 11918759 w 11918759"/>
              <a:gd name="connsiteY1" fmla="*/ 0 h 56708"/>
              <a:gd name="connsiteX2" fmla="*/ 11918759 w 11918759"/>
              <a:gd name="connsiteY2" fmla="*/ 56708 h 56708"/>
              <a:gd name="connsiteX3" fmla="*/ 0 w 11918759"/>
              <a:gd name="connsiteY3" fmla="*/ 56708 h 5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8759" h="56708">
                <a:moveTo>
                  <a:pt x="0" y="0"/>
                </a:moveTo>
                <a:lnTo>
                  <a:pt x="11918759" y="0"/>
                </a:lnTo>
                <a:lnTo>
                  <a:pt x="11918759" y="56708"/>
                </a:lnTo>
                <a:lnTo>
                  <a:pt x="0" y="56708"/>
                </a:ln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41" name="Vrije vorm: vorm 1740">
            <a:extLst>
              <a:ext uri="{FF2B5EF4-FFF2-40B4-BE49-F238E27FC236}">
                <a16:creationId xmlns:a16="http://schemas.microsoft.com/office/drawing/2014/main" id="{967A3CBE-0F10-62F4-E0A7-7D82F32C80BD}"/>
              </a:ext>
            </a:extLst>
          </p:cNvPr>
          <p:cNvSpPr/>
          <p:nvPr/>
        </p:nvSpPr>
        <p:spPr>
          <a:xfrm rot="10800000">
            <a:off x="240238" y="6573031"/>
            <a:ext cx="11707327" cy="45719"/>
          </a:xfrm>
          <a:custGeom>
            <a:avLst/>
            <a:gdLst>
              <a:gd name="connsiteX0" fmla="*/ 0 w 11713971"/>
              <a:gd name="connsiteY0" fmla="*/ 0 h 56708"/>
              <a:gd name="connsiteX1" fmla="*/ 11713972 w 11713971"/>
              <a:gd name="connsiteY1" fmla="*/ 0 h 56708"/>
              <a:gd name="connsiteX2" fmla="*/ 11713972 w 11713971"/>
              <a:gd name="connsiteY2" fmla="*/ 56708 h 56708"/>
              <a:gd name="connsiteX3" fmla="*/ 0 w 11713971"/>
              <a:gd name="connsiteY3" fmla="*/ 56708 h 5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3971" h="56708">
                <a:moveTo>
                  <a:pt x="0" y="0"/>
                </a:moveTo>
                <a:lnTo>
                  <a:pt x="11713972" y="0"/>
                </a:lnTo>
                <a:lnTo>
                  <a:pt x="11713972" y="56708"/>
                </a:lnTo>
                <a:lnTo>
                  <a:pt x="0" y="56708"/>
                </a:ln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42" name="Vrije vorm: vorm 1741">
            <a:extLst>
              <a:ext uri="{FF2B5EF4-FFF2-40B4-BE49-F238E27FC236}">
                <a16:creationId xmlns:a16="http://schemas.microsoft.com/office/drawing/2014/main" id="{927394EC-327F-C7FE-F4C9-A8D2A49DFA49}"/>
              </a:ext>
            </a:extLst>
          </p:cNvPr>
          <p:cNvSpPr/>
          <p:nvPr/>
        </p:nvSpPr>
        <p:spPr>
          <a:xfrm rot="16200000">
            <a:off x="-2897412" y="3413377"/>
            <a:ext cx="6306120" cy="45719"/>
          </a:xfrm>
          <a:custGeom>
            <a:avLst/>
            <a:gdLst>
              <a:gd name="connsiteX0" fmla="*/ 0 w 6482905"/>
              <a:gd name="connsiteY0" fmla="*/ 0 h 56708"/>
              <a:gd name="connsiteX1" fmla="*/ 6482906 w 6482905"/>
              <a:gd name="connsiteY1" fmla="*/ 0 h 56708"/>
              <a:gd name="connsiteX2" fmla="*/ 6482906 w 6482905"/>
              <a:gd name="connsiteY2" fmla="*/ 56708 h 56708"/>
              <a:gd name="connsiteX3" fmla="*/ 0 w 6482905"/>
              <a:gd name="connsiteY3" fmla="*/ 56708 h 5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2905" h="56708">
                <a:moveTo>
                  <a:pt x="0" y="0"/>
                </a:moveTo>
                <a:lnTo>
                  <a:pt x="6482906" y="0"/>
                </a:lnTo>
                <a:lnTo>
                  <a:pt x="6482906" y="56708"/>
                </a:lnTo>
                <a:lnTo>
                  <a:pt x="0" y="56708"/>
                </a:ln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43" name="Vrije vorm: vorm 1742">
            <a:extLst>
              <a:ext uri="{FF2B5EF4-FFF2-40B4-BE49-F238E27FC236}">
                <a16:creationId xmlns:a16="http://schemas.microsoft.com/office/drawing/2014/main" id="{BA485670-1A3D-0CF1-DF38-196F180E95B1}"/>
              </a:ext>
            </a:extLst>
          </p:cNvPr>
          <p:cNvSpPr/>
          <p:nvPr/>
        </p:nvSpPr>
        <p:spPr>
          <a:xfrm rot="5399999">
            <a:off x="8749806" y="3398806"/>
            <a:ext cx="6353016" cy="45719"/>
          </a:xfrm>
          <a:custGeom>
            <a:avLst/>
            <a:gdLst>
              <a:gd name="connsiteX0" fmla="*/ 0 w 6415722"/>
              <a:gd name="connsiteY0" fmla="*/ 0 h 56708"/>
              <a:gd name="connsiteX1" fmla="*/ 6415723 w 6415722"/>
              <a:gd name="connsiteY1" fmla="*/ 0 h 56708"/>
              <a:gd name="connsiteX2" fmla="*/ 6415723 w 6415722"/>
              <a:gd name="connsiteY2" fmla="*/ 56708 h 56708"/>
              <a:gd name="connsiteX3" fmla="*/ 0 w 6415722"/>
              <a:gd name="connsiteY3" fmla="*/ 56708 h 5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15722" h="56708">
                <a:moveTo>
                  <a:pt x="0" y="0"/>
                </a:moveTo>
                <a:lnTo>
                  <a:pt x="6415723" y="0"/>
                </a:lnTo>
                <a:lnTo>
                  <a:pt x="6415723" y="56708"/>
                </a:lnTo>
                <a:lnTo>
                  <a:pt x="0" y="56708"/>
                </a:ln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44" name="Vrije vorm: vorm 1743">
            <a:extLst>
              <a:ext uri="{FF2B5EF4-FFF2-40B4-BE49-F238E27FC236}">
                <a16:creationId xmlns:a16="http://schemas.microsoft.com/office/drawing/2014/main" id="{2D85F680-41E7-618F-1DAB-371199361093}"/>
              </a:ext>
            </a:extLst>
          </p:cNvPr>
          <p:cNvSpPr/>
          <p:nvPr/>
        </p:nvSpPr>
        <p:spPr>
          <a:xfrm>
            <a:off x="0" y="1"/>
            <a:ext cx="351178" cy="351179"/>
          </a:xfrm>
          <a:custGeom>
            <a:avLst/>
            <a:gdLst>
              <a:gd name="connsiteX0" fmla="*/ 175590 w 351178"/>
              <a:gd name="connsiteY0" fmla="*/ 30354 h 351179"/>
              <a:gd name="connsiteX1" fmla="*/ 320824 w 351178"/>
              <a:gd name="connsiteY1" fmla="*/ 175590 h 351179"/>
              <a:gd name="connsiteX2" fmla="*/ 175590 w 351178"/>
              <a:gd name="connsiteY2" fmla="*/ 320826 h 351179"/>
              <a:gd name="connsiteX3" fmla="*/ 30353 w 351178"/>
              <a:gd name="connsiteY3" fmla="*/ 175590 h 351179"/>
              <a:gd name="connsiteX4" fmla="*/ 175590 w 351178"/>
              <a:gd name="connsiteY4" fmla="*/ 30354 h 351179"/>
              <a:gd name="connsiteX5" fmla="*/ 175590 w 351178"/>
              <a:gd name="connsiteY5" fmla="*/ 0 h 351179"/>
              <a:gd name="connsiteX6" fmla="*/ 0 w 351178"/>
              <a:gd name="connsiteY6" fmla="*/ 175590 h 351179"/>
              <a:gd name="connsiteX7" fmla="*/ 175590 w 351178"/>
              <a:gd name="connsiteY7" fmla="*/ 351180 h 351179"/>
              <a:gd name="connsiteX8" fmla="*/ 351179 w 351178"/>
              <a:gd name="connsiteY8" fmla="*/ 175590 h 351179"/>
              <a:gd name="connsiteX9" fmla="*/ 175590 w 351178"/>
              <a:gd name="connsiteY9" fmla="*/ 0 h 351179"/>
              <a:gd name="connsiteX10" fmla="*/ 175590 w 351178"/>
              <a:gd name="connsiteY10" fmla="*/ 0 h 35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178" h="351179">
                <a:moveTo>
                  <a:pt x="175590" y="30354"/>
                </a:moveTo>
                <a:cubicBezTo>
                  <a:pt x="255671" y="30354"/>
                  <a:pt x="320824" y="95507"/>
                  <a:pt x="320824" y="175590"/>
                </a:cubicBezTo>
                <a:cubicBezTo>
                  <a:pt x="320824" y="255673"/>
                  <a:pt x="255671" y="320826"/>
                  <a:pt x="175590" y="320826"/>
                </a:cubicBezTo>
                <a:cubicBezTo>
                  <a:pt x="95507" y="320826"/>
                  <a:pt x="30353" y="255673"/>
                  <a:pt x="30353" y="175590"/>
                </a:cubicBezTo>
                <a:cubicBezTo>
                  <a:pt x="30353" y="95507"/>
                  <a:pt x="95506" y="30354"/>
                  <a:pt x="175590" y="30354"/>
                </a:cubicBezTo>
                <a:moveTo>
                  <a:pt x="175590" y="0"/>
                </a:moveTo>
                <a:cubicBezTo>
                  <a:pt x="78614" y="0"/>
                  <a:pt x="0" y="78614"/>
                  <a:pt x="0" y="175590"/>
                </a:cubicBezTo>
                <a:cubicBezTo>
                  <a:pt x="0" y="272566"/>
                  <a:pt x="78614" y="351180"/>
                  <a:pt x="175590" y="351180"/>
                </a:cubicBezTo>
                <a:cubicBezTo>
                  <a:pt x="272565" y="351180"/>
                  <a:pt x="351179" y="272566"/>
                  <a:pt x="351179" y="175590"/>
                </a:cubicBezTo>
                <a:cubicBezTo>
                  <a:pt x="351179" y="78614"/>
                  <a:pt x="272566" y="0"/>
                  <a:pt x="175590" y="0"/>
                </a:cubicBezTo>
                <a:lnTo>
                  <a:pt x="17559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0" name="Vrije vorm: vorm 1919">
            <a:extLst>
              <a:ext uri="{FF2B5EF4-FFF2-40B4-BE49-F238E27FC236}">
                <a16:creationId xmlns:a16="http://schemas.microsoft.com/office/drawing/2014/main" id="{7519EF4D-B09A-541F-8CA4-7714B3D97877}"/>
              </a:ext>
            </a:extLst>
          </p:cNvPr>
          <p:cNvSpPr/>
          <p:nvPr/>
        </p:nvSpPr>
        <p:spPr>
          <a:xfrm>
            <a:off x="15174" y="15177"/>
            <a:ext cx="320830" cy="320827"/>
          </a:xfrm>
          <a:custGeom>
            <a:avLst/>
            <a:gdLst>
              <a:gd name="connsiteX0" fmla="*/ 160418 w 320830"/>
              <a:gd name="connsiteY0" fmla="*/ 320827 h 320827"/>
              <a:gd name="connsiteX1" fmla="*/ 0 w 320830"/>
              <a:gd name="connsiteY1" fmla="*/ 160415 h 320827"/>
              <a:gd name="connsiteX2" fmla="*/ 160418 w 320830"/>
              <a:gd name="connsiteY2" fmla="*/ 0 h 320827"/>
              <a:gd name="connsiteX3" fmla="*/ 320830 w 320830"/>
              <a:gd name="connsiteY3" fmla="*/ 160415 h 320827"/>
              <a:gd name="connsiteX4" fmla="*/ 160418 w 320830"/>
              <a:gd name="connsiteY4" fmla="*/ 320827 h 32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30" h="320827">
                <a:moveTo>
                  <a:pt x="160418" y="320827"/>
                </a:moveTo>
                <a:cubicBezTo>
                  <a:pt x="71964" y="320827"/>
                  <a:pt x="0" y="248865"/>
                  <a:pt x="0" y="160415"/>
                </a:cubicBezTo>
                <a:cubicBezTo>
                  <a:pt x="0" y="71964"/>
                  <a:pt x="71965" y="0"/>
                  <a:pt x="160418" y="0"/>
                </a:cubicBezTo>
                <a:cubicBezTo>
                  <a:pt x="248866" y="0"/>
                  <a:pt x="320830" y="71962"/>
                  <a:pt x="320830" y="160415"/>
                </a:cubicBezTo>
                <a:cubicBezTo>
                  <a:pt x="320830" y="248868"/>
                  <a:pt x="248866" y="320827"/>
                  <a:pt x="160418" y="320827"/>
                </a:cubicBez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921" name="Afbeelding 1920" descr="Afbeelding met Graphics, schermopname, cirkel, Kleurrijkheid&#10;&#10;Automatisch gegenereerde beschrijving">
            <a:extLst>
              <a:ext uri="{FF2B5EF4-FFF2-40B4-BE49-F238E27FC236}">
                <a16:creationId xmlns:a16="http://schemas.microsoft.com/office/drawing/2014/main" id="{9133662E-40B3-B7B2-3D07-336FDD2117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2" y="37924"/>
            <a:ext cx="271509" cy="271218"/>
          </a:xfrm>
          <a:prstGeom prst="rect">
            <a:avLst/>
          </a:prstGeom>
        </p:spPr>
      </p:pic>
      <p:sp>
        <p:nvSpPr>
          <p:cNvPr id="1922" name="Vrije vorm: vorm 1921">
            <a:extLst>
              <a:ext uri="{FF2B5EF4-FFF2-40B4-BE49-F238E27FC236}">
                <a16:creationId xmlns:a16="http://schemas.microsoft.com/office/drawing/2014/main" id="{B55EA6D9-5457-1DE5-915C-779D17C29190}"/>
              </a:ext>
            </a:extLst>
          </p:cNvPr>
          <p:cNvSpPr/>
          <p:nvPr/>
        </p:nvSpPr>
        <p:spPr>
          <a:xfrm>
            <a:off x="8482" y="6496696"/>
            <a:ext cx="351178" cy="351179"/>
          </a:xfrm>
          <a:custGeom>
            <a:avLst/>
            <a:gdLst>
              <a:gd name="connsiteX0" fmla="*/ 175590 w 351178"/>
              <a:gd name="connsiteY0" fmla="*/ 30354 h 351179"/>
              <a:gd name="connsiteX1" fmla="*/ 320824 w 351178"/>
              <a:gd name="connsiteY1" fmla="*/ 175590 h 351179"/>
              <a:gd name="connsiteX2" fmla="*/ 175590 w 351178"/>
              <a:gd name="connsiteY2" fmla="*/ 320826 h 351179"/>
              <a:gd name="connsiteX3" fmla="*/ 30353 w 351178"/>
              <a:gd name="connsiteY3" fmla="*/ 175590 h 351179"/>
              <a:gd name="connsiteX4" fmla="*/ 175590 w 351178"/>
              <a:gd name="connsiteY4" fmla="*/ 30354 h 351179"/>
              <a:gd name="connsiteX5" fmla="*/ 175590 w 351178"/>
              <a:gd name="connsiteY5" fmla="*/ 0 h 351179"/>
              <a:gd name="connsiteX6" fmla="*/ 0 w 351178"/>
              <a:gd name="connsiteY6" fmla="*/ 175590 h 351179"/>
              <a:gd name="connsiteX7" fmla="*/ 175590 w 351178"/>
              <a:gd name="connsiteY7" fmla="*/ 351180 h 351179"/>
              <a:gd name="connsiteX8" fmla="*/ 351179 w 351178"/>
              <a:gd name="connsiteY8" fmla="*/ 175590 h 351179"/>
              <a:gd name="connsiteX9" fmla="*/ 175590 w 351178"/>
              <a:gd name="connsiteY9" fmla="*/ 0 h 351179"/>
              <a:gd name="connsiteX10" fmla="*/ 175590 w 351178"/>
              <a:gd name="connsiteY10" fmla="*/ 0 h 35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178" h="351179">
                <a:moveTo>
                  <a:pt x="175590" y="30354"/>
                </a:moveTo>
                <a:cubicBezTo>
                  <a:pt x="255671" y="30354"/>
                  <a:pt x="320824" y="95507"/>
                  <a:pt x="320824" y="175590"/>
                </a:cubicBezTo>
                <a:cubicBezTo>
                  <a:pt x="320824" y="255673"/>
                  <a:pt x="255671" y="320826"/>
                  <a:pt x="175590" y="320826"/>
                </a:cubicBezTo>
                <a:cubicBezTo>
                  <a:pt x="95507" y="320826"/>
                  <a:pt x="30353" y="255673"/>
                  <a:pt x="30353" y="175590"/>
                </a:cubicBezTo>
                <a:cubicBezTo>
                  <a:pt x="30353" y="95507"/>
                  <a:pt x="95506" y="30354"/>
                  <a:pt x="175590" y="30354"/>
                </a:cubicBezTo>
                <a:moveTo>
                  <a:pt x="175590" y="0"/>
                </a:moveTo>
                <a:cubicBezTo>
                  <a:pt x="78614" y="0"/>
                  <a:pt x="0" y="78614"/>
                  <a:pt x="0" y="175590"/>
                </a:cubicBezTo>
                <a:cubicBezTo>
                  <a:pt x="0" y="272566"/>
                  <a:pt x="78614" y="351180"/>
                  <a:pt x="175590" y="351180"/>
                </a:cubicBezTo>
                <a:cubicBezTo>
                  <a:pt x="272565" y="351180"/>
                  <a:pt x="351179" y="272566"/>
                  <a:pt x="351179" y="175590"/>
                </a:cubicBezTo>
                <a:cubicBezTo>
                  <a:pt x="351179" y="78614"/>
                  <a:pt x="272566" y="0"/>
                  <a:pt x="175590" y="0"/>
                </a:cubicBezTo>
                <a:lnTo>
                  <a:pt x="17559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3" name="Vrije vorm: vorm 1922">
            <a:extLst>
              <a:ext uri="{FF2B5EF4-FFF2-40B4-BE49-F238E27FC236}">
                <a16:creationId xmlns:a16="http://schemas.microsoft.com/office/drawing/2014/main" id="{6E4570BF-CF7C-A17F-D40E-2AF342BA78F8}"/>
              </a:ext>
            </a:extLst>
          </p:cNvPr>
          <p:cNvSpPr/>
          <p:nvPr/>
        </p:nvSpPr>
        <p:spPr>
          <a:xfrm>
            <a:off x="23656" y="6511872"/>
            <a:ext cx="320830" cy="320827"/>
          </a:xfrm>
          <a:custGeom>
            <a:avLst/>
            <a:gdLst>
              <a:gd name="connsiteX0" fmla="*/ 160418 w 320830"/>
              <a:gd name="connsiteY0" fmla="*/ 320827 h 320827"/>
              <a:gd name="connsiteX1" fmla="*/ 0 w 320830"/>
              <a:gd name="connsiteY1" fmla="*/ 160415 h 320827"/>
              <a:gd name="connsiteX2" fmla="*/ 160418 w 320830"/>
              <a:gd name="connsiteY2" fmla="*/ 0 h 320827"/>
              <a:gd name="connsiteX3" fmla="*/ 320830 w 320830"/>
              <a:gd name="connsiteY3" fmla="*/ 160415 h 320827"/>
              <a:gd name="connsiteX4" fmla="*/ 160418 w 320830"/>
              <a:gd name="connsiteY4" fmla="*/ 320827 h 32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30" h="320827">
                <a:moveTo>
                  <a:pt x="160418" y="320827"/>
                </a:moveTo>
                <a:cubicBezTo>
                  <a:pt x="71964" y="320827"/>
                  <a:pt x="0" y="248865"/>
                  <a:pt x="0" y="160415"/>
                </a:cubicBezTo>
                <a:cubicBezTo>
                  <a:pt x="0" y="71964"/>
                  <a:pt x="71965" y="0"/>
                  <a:pt x="160418" y="0"/>
                </a:cubicBezTo>
                <a:cubicBezTo>
                  <a:pt x="248866" y="0"/>
                  <a:pt x="320830" y="71962"/>
                  <a:pt x="320830" y="160415"/>
                </a:cubicBezTo>
                <a:cubicBezTo>
                  <a:pt x="320830" y="248868"/>
                  <a:pt x="248866" y="320827"/>
                  <a:pt x="160418" y="320827"/>
                </a:cubicBez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924" name="Afbeelding 1923" descr="Afbeelding met Graphics, schermopname, cirkel, Kleurrijkheid&#10;&#10;Automatisch gegenereerde beschrijving">
            <a:extLst>
              <a:ext uri="{FF2B5EF4-FFF2-40B4-BE49-F238E27FC236}">
                <a16:creationId xmlns:a16="http://schemas.microsoft.com/office/drawing/2014/main" id="{C8E06FEA-6075-47D6-FAAF-61C346C29B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4" y="6534619"/>
            <a:ext cx="271509" cy="271218"/>
          </a:xfrm>
          <a:prstGeom prst="rect">
            <a:avLst/>
          </a:prstGeom>
        </p:spPr>
      </p:pic>
      <p:sp>
        <p:nvSpPr>
          <p:cNvPr id="1925" name="Vrije vorm: vorm 1924">
            <a:extLst>
              <a:ext uri="{FF2B5EF4-FFF2-40B4-BE49-F238E27FC236}">
                <a16:creationId xmlns:a16="http://schemas.microsoft.com/office/drawing/2014/main" id="{C20D81FF-7254-2316-BB9E-68BD8D35E631}"/>
              </a:ext>
            </a:extLst>
          </p:cNvPr>
          <p:cNvSpPr/>
          <p:nvPr/>
        </p:nvSpPr>
        <p:spPr>
          <a:xfrm>
            <a:off x="11841539" y="6498138"/>
            <a:ext cx="351178" cy="351179"/>
          </a:xfrm>
          <a:custGeom>
            <a:avLst/>
            <a:gdLst>
              <a:gd name="connsiteX0" fmla="*/ 175590 w 351178"/>
              <a:gd name="connsiteY0" fmla="*/ 30354 h 351179"/>
              <a:gd name="connsiteX1" fmla="*/ 320824 w 351178"/>
              <a:gd name="connsiteY1" fmla="*/ 175590 h 351179"/>
              <a:gd name="connsiteX2" fmla="*/ 175590 w 351178"/>
              <a:gd name="connsiteY2" fmla="*/ 320826 h 351179"/>
              <a:gd name="connsiteX3" fmla="*/ 30353 w 351178"/>
              <a:gd name="connsiteY3" fmla="*/ 175590 h 351179"/>
              <a:gd name="connsiteX4" fmla="*/ 175590 w 351178"/>
              <a:gd name="connsiteY4" fmla="*/ 30354 h 351179"/>
              <a:gd name="connsiteX5" fmla="*/ 175590 w 351178"/>
              <a:gd name="connsiteY5" fmla="*/ 0 h 351179"/>
              <a:gd name="connsiteX6" fmla="*/ 0 w 351178"/>
              <a:gd name="connsiteY6" fmla="*/ 175590 h 351179"/>
              <a:gd name="connsiteX7" fmla="*/ 175590 w 351178"/>
              <a:gd name="connsiteY7" fmla="*/ 351180 h 351179"/>
              <a:gd name="connsiteX8" fmla="*/ 351179 w 351178"/>
              <a:gd name="connsiteY8" fmla="*/ 175590 h 351179"/>
              <a:gd name="connsiteX9" fmla="*/ 175590 w 351178"/>
              <a:gd name="connsiteY9" fmla="*/ 0 h 351179"/>
              <a:gd name="connsiteX10" fmla="*/ 175590 w 351178"/>
              <a:gd name="connsiteY10" fmla="*/ 0 h 35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178" h="351179">
                <a:moveTo>
                  <a:pt x="175590" y="30354"/>
                </a:moveTo>
                <a:cubicBezTo>
                  <a:pt x="255671" y="30354"/>
                  <a:pt x="320824" y="95507"/>
                  <a:pt x="320824" y="175590"/>
                </a:cubicBezTo>
                <a:cubicBezTo>
                  <a:pt x="320824" y="255673"/>
                  <a:pt x="255671" y="320826"/>
                  <a:pt x="175590" y="320826"/>
                </a:cubicBezTo>
                <a:cubicBezTo>
                  <a:pt x="95507" y="320826"/>
                  <a:pt x="30353" y="255673"/>
                  <a:pt x="30353" y="175590"/>
                </a:cubicBezTo>
                <a:cubicBezTo>
                  <a:pt x="30353" y="95507"/>
                  <a:pt x="95506" y="30354"/>
                  <a:pt x="175590" y="30354"/>
                </a:cubicBezTo>
                <a:moveTo>
                  <a:pt x="175590" y="0"/>
                </a:moveTo>
                <a:cubicBezTo>
                  <a:pt x="78614" y="0"/>
                  <a:pt x="0" y="78614"/>
                  <a:pt x="0" y="175590"/>
                </a:cubicBezTo>
                <a:cubicBezTo>
                  <a:pt x="0" y="272566"/>
                  <a:pt x="78614" y="351180"/>
                  <a:pt x="175590" y="351180"/>
                </a:cubicBezTo>
                <a:cubicBezTo>
                  <a:pt x="272565" y="351180"/>
                  <a:pt x="351179" y="272566"/>
                  <a:pt x="351179" y="175590"/>
                </a:cubicBezTo>
                <a:cubicBezTo>
                  <a:pt x="351179" y="78614"/>
                  <a:pt x="272566" y="0"/>
                  <a:pt x="175590" y="0"/>
                </a:cubicBezTo>
                <a:lnTo>
                  <a:pt x="17559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6" name="Vrije vorm: vorm 1925">
            <a:extLst>
              <a:ext uri="{FF2B5EF4-FFF2-40B4-BE49-F238E27FC236}">
                <a16:creationId xmlns:a16="http://schemas.microsoft.com/office/drawing/2014/main" id="{677F1B2C-F3B6-D91D-AF81-C3962B4019A4}"/>
              </a:ext>
            </a:extLst>
          </p:cNvPr>
          <p:cNvSpPr/>
          <p:nvPr/>
        </p:nvSpPr>
        <p:spPr>
          <a:xfrm>
            <a:off x="11856713" y="6513314"/>
            <a:ext cx="320830" cy="320827"/>
          </a:xfrm>
          <a:custGeom>
            <a:avLst/>
            <a:gdLst>
              <a:gd name="connsiteX0" fmla="*/ 160418 w 320830"/>
              <a:gd name="connsiteY0" fmla="*/ 320827 h 320827"/>
              <a:gd name="connsiteX1" fmla="*/ 0 w 320830"/>
              <a:gd name="connsiteY1" fmla="*/ 160415 h 320827"/>
              <a:gd name="connsiteX2" fmla="*/ 160418 w 320830"/>
              <a:gd name="connsiteY2" fmla="*/ 0 h 320827"/>
              <a:gd name="connsiteX3" fmla="*/ 320830 w 320830"/>
              <a:gd name="connsiteY3" fmla="*/ 160415 h 320827"/>
              <a:gd name="connsiteX4" fmla="*/ 160418 w 320830"/>
              <a:gd name="connsiteY4" fmla="*/ 320827 h 32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30" h="320827">
                <a:moveTo>
                  <a:pt x="160418" y="320827"/>
                </a:moveTo>
                <a:cubicBezTo>
                  <a:pt x="71964" y="320827"/>
                  <a:pt x="0" y="248865"/>
                  <a:pt x="0" y="160415"/>
                </a:cubicBezTo>
                <a:cubicBezTo>
                  <a:pt x="0" y="71964"/>
                  <a:pt x="71965" y="0"/>
                  <a:pt x="160418" y="0"/>
                </a:cubicBezTo>
                <a:cubicBezTo>
                  <a:pt x="248866" y="0"/>
                  <a:pt x="320830" y="71962"/>
                  <a:pt x="320830" y="160415"/>
                </a:cubicBezTo>
                <a:cubicBezTo>
                  <a:pt x="320830" y="248868"/>
                  <a:pt x="248866" y="320827"/>
                  <a:pt x="160418" y="320827"/>
                </a:cubicBez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7" name="Vrije vorm: vorm 1926">
            <a:extLst>
              <a:ext uri="{FF2B5EF4-FFF2-40B4-BE49-F238E27FC236}">
                <a16:creationId xmlns:a16="http://schemas.microsoft.com/office/drawing/2014/main" id="{12B08824-8240-CAE5-850F-AD928EC66936}"/>
              </a:ext>
            </a:extLst>
          </p:cNvPr>
          <p:cNvSpPr/>
          <p:nvPr/>
        </p:nvSpPr>
        <p:spPr>
          <a:xfrm>
            <a:off x="11833788" y="-1047"/>
            <a:ext cx="351178" cy="351179"/>
          </a:xfrm>
          <a:custGeom>
            <a:avLst/>
            <a:gdLst>
              <a:gd name="connsiteX0" fmla="*/ 175590 w 351178"/>
              <a:gd name="connsiteY0" fmla="*/ 30354 h 351179"/>
              <a:gd name="connsiteX1" fmla="*/ 320824 w 351178"/>
              <a:gd name="connsiteY1" fmla="*/ 175590 h 351179"/>
              <a:gd name="connsiteX2" fmla="*/ 175590 w 351178"/>
              <a:gd name="connsiteY2" fmla="*/ 320826 h 351179"/>
              <a:gd name="connsiteX3" fmla="*/ 30353 w 351178"/>
              <a:gd name="connsiteY3" fmla="*/ 175590 h 351179"/>
              <a:gd name="connsiteX4" fmla="*/ 175590 w 351178"/>
              <a:gd name="connsiteY4" fmla="*/ 30354 h 351179"/>
              <a:gd name="connsiteX5" fmla="*/ 175590 w 351178"/>
              <a:gd name="connsiteY5" fmla="*/ 0 h 351179"/>
              <a:gd name="connsiteX6" fmla="*/ 0 w 351178"/>
              <a:gd name="connsiteY6" fmla="*/ 175590 h 351179"/>
              <a:gd name="connsiteX7" fmla="*/ 175590 w 351178"/>
              <a:gd name="connsiteY7" fmla="*/ 351180 h 351179"/>
              <a:gd name="connsiteX8" fmla="*/ 351179 w 351178"/>
              <a:gd name="connsiteY8" fmla="*/ 175590 h 351179"/>
              <a:gd name="connsiteX9" fmla="*/ 175590 w 351178"/>
              <a:gd name="connsiteY9" fmla="*/ 0 h 351179"/>
              <a:gd name="connsiteX10" fmla="*/ 175590 w 351178"/>
              <a:gd name="connsiteY10" fmla="*/ 0 h 351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178" h="351179">
                <a:moveTo>
                  <a:pt x="175590" y="30354"/>
                </a:moveTo>
                <a:cubicBezTo>
                  <a:pt x="255671" y="30354"/>
                  <a:pt x="320824" y="95507"/>
                  <a:pt x="320824" y="175590"/>
                </a:cubicBezTo>
                <a:cubicBezTo>
                  <a:pt x="320824" y="255673"/>
                  <a:pt x="255671" y="320826"/>
                  <a:pt x="175590" y="320826"/>
                </a:cubicBezTo>
                <a:cubicBezTo>
                  <a:pt x="95507" y="320826"/>
                  <a:pt x="30353" y="255673"/>
                  <a:pt x="30353" y="175590"/>
                </a:cubicBezTo>
                <a:cubicBezTo>
                  <a:pt x="30353" y="95507"/>
                  <a:pt x="95506" y="30354"/>
                  <a:pt x="175590" y="30354"/>
                </a:cubicBezTo>
                <a:moveTo>
                  <a:pt x="175590" y="0"/>
                </a:moveTo>
                <a:cubicBezTo>
                  <a:pt x="78614" y="0"/>
                  <a:pt x="0" y="78614"/>
                  <a:pt x="0" y="175590"/>
                </a:cubicBezTo>
                <a:cubicBezTo>
                  <a:pt x="0" y="272566"/>
                  <a:pt x="78614" y="351180"/>
                  <a:pt x="175590" y="351180"/>
                </a:cubicBezTo>
                <a:cubicBezTo>
                  <a:pt x="272565" y="351180"/>
                  <a:pt x="351179" y="272566"/>
                  <a:pt x="351179" y="175590"/>
                </a:cubicBezTo>
                <a:cubicBezTo>
                  <a:pt x="351179" y="78614"/>
                  <a:pt x="272566" y="0"/>
                  <a:pt x="175590" y="0"/>
                </a:cubicBezTo>
                <a:lnTo>
                  <a:pt x="175590" y="0"/>
                </a:lnTo>
                <a:close/>
              </a:path>
            </a:pathLst>
          </a:custGeom>
          <a:solidFill>
            <a:srgbClr val="66D08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28" name="Vrije vorm: vorm 1927">
            <a:extLst>
              <a:ext uri="{FF2B5EF4-FFF2-40B4-BE49-F238E27FC236}">
                <a16:creationId xmlns:a16="http://schemas.microsoft.com/office/drawing/2014/main" id="{A8A9F5E4-C331-95E6-E4D4-61B152404392}"/>
              </a:ext>
            </a:extLst>
          </p:cNvPr>
          <p:cNvSpPr/>
          <p:nvPr/>
        </p:nvSpPr>
        <p:spPr>
          <a:xfrm>
            <a:off x="11848962" y="14129"/>
            <a:ext cx="320830" cy="320827"/>
          </a:xfrm>
          <a:custGeom>
            <a:avLst/>
            <a:gdLst>
              <a:gd name="connsiteX0" fmla="*/ 160418 w 320830"/>
              <a:gd name="connsiteY0" fmla="*/ 320827 h 320827"/>
              <a:gd name="connsiteX1" fmla="*/ 0 w 320830"/>
              <a:gd name="connsiteY1" fmla="*/ 160415 h 320827"/>
              <a:gd name="connsiteX2" fmla="*/ 160418 w 320830"/>
              <a:gd name="connsiteY2" fmla="*/ 0 h 320827"/>
              <a:gd name="connsiteX3" fmla="*/ 320830 w 320830"/>
              <a:gd name="connsiteY3" fmla="*/ 160415 h 320827"/>
              <a:gd name="connsiteX4" fmla="*/ 160418 w 320830"/>
              <a:gd name="connsiteY4" fmla="*/ 320827 h 32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30" h="320827">
                <a:moveTo>
                  <a:pt x="160418" y="320827"/>
                </a:moveTo>
                <a:cubicBezTo>
                  <a:pt x="71964" y="320827"/>
                  <a:pt x="0" y="248865"/>
                  <a:pt x="0" y="160415"/>
                </a:cubicBezTo>
                <a:cubicBezTo>
                  <a:pt x="0" y="71964"/>
                  <a:pt x="71965" y="0"/>
                  <a:pt x="160418" y="0"/>
                </a:cubicBezTo>
                <a:cubicBezTo>
                  <a:pt x="248866" y="0"/>
                  <a:pt x="320830" y="71962"/>
                  <a:pt x="320830" y="160415"/>
                </a:cubicBezTo>
                <a:cubicBezTo>
                  <a:pt x="320830" y="248868"/>
                  <a:pt x="248866" y="320827"/>
                  <a:pt x="160418" y="320827"/>
                </a:cubicBezTo>
                <a:close/>
              </a:path>
            </a:pathLst>
          </a:custGeom>
          <a:solidFill>
            <a:srgbClr val="EBEB7D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929" name="Afbeelding 1928" descr="Afbeelding met Graphics, schermopname, cirkel, Kleurrijkheid&#10;&#10;Automatisch gegenereerde beschrijving">
            <a:extLst>
              <a:ext uri="{FF2B5EF4-FFF2-40B4-BE49-F238E27FC236}">
                <a16:creationId xmlns:a16="http://schemas.microsoft.com/office/drawing/2014/main" id="{BE9F375D-5CE9-3E63-3722-53B11548E0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2700" y="36876"/>
            <a:ext cx="271509" cy="271218"/>
          </a:xfrm>
          <a:prstGeom prst="rect">
            <a:avLst/>
          </a:prstGeom>
        </p:spPr>
      </p:pic>
      <p:sp>
        <p:nvSpPr>
          <p:cNvPr id="1930" name="Tijdelijke aanduiding voor dianummer 2">
            <a:extLst>
              <a:ext uri="{FF2B5EF4-FFF2-40B4-BE49-F238E27FC236}">
                <a16:creationId xmlns:a16="http://schemas.microsoft.com/office/drawing/2014/main" id="{BAE352BC-5860-48AA-B098-9070A9611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1046" y="6495624"/>
            <a:ext cx="662882" cy="365125"/>
          </a:xfrm>
        </p:spPr>
        <p:txBody>
          <a:bodyPr/>
          <a:lstStyle/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4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CC7902FE-DA3A-5357-9304-768F6624FC75}"/>
              </a:ext>
            </a:extLst>
          </p:cNvPr>
          <p:cNvSpPr txBox="1"/>
          <p:nvPr/>
        </p:nvSpPr>
        <p:spPr>
          <a:xfrm>
            <a:off x="2255809" y="966788"/>
            <a:ext cx="768038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400" b="1" dirty="0">
                <a:solidFill>
                  <a:srgbClr val="FFFFFF"/>
                </a:solidFill>
                <a:latin typeface="Rye" panose="020E0803070500060000" pitchFamily="34" charset="0"/>
              </a:rPr>
              <a:t>All-in de </a:t>
            </a:r>
            <a:r>
              <a:rPr lang="nl-NL" sz="2400" b="1" dirty="0" err="1">
                <a:solidFill>
                  <a:srgbClr val="FFFFFF"/>
                </a:solidFill>
                <a:latin typeface="Rye" panose="020E0803070500060000" pitchFamily="34" charset="0"/>
              </a:rPr>
              <a:t>multicloud</a:t>
            </a:r>
            <a:endParaRPr lang="nl-NL" sz="2400" b="1" dirty="0">
              <a:solidFill>
                <a:srgbClr val="FFFFFF"/>
              </a:solidFill>
              <a:latin typeface="Rye" panose="020E0803070500060000" pitchFamily="34" charset="0"/>
            </a:endParaRPr>
          </a:p>
          <a:p>
            <a:pPr marL="342900" lvl="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400" b="1" dirty="0">
                <a:solidFill>
                  <a:srgbClr val="005452"/>
                </a:solidFill>
                <a:latin typeface="Rye" panose="020E0803070500060000" pitchFamily="34" charset="0"/>
              </a:rPr>
              <a:t>365 dagen per jaar BIO compliant</a:t>
            </a:r>
          </a:p>
          <a:p>
            <a:pPr marL="34290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400" b="1" dirty="0">
                <a:solidFill>
                  <a:srgbClr val="FFFFFF"/>
                </a:solidFill>
                <a:latin typeface="Rye" panose="020E0803070500060000" pitchFamily="34" charset="0"/>
              </a:rPr>
              <a:t>100% geautomatiseerd</a:t>
            </a:r>
          </a:p>
          <a:p>
            <a:pPr marL="342900" lvl="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400" b="1" dirty="0">
                <a:solidFill>
                  <a:srgbClr val="005452"/>
                </a:solidFill>
                <a:latin typeface="Rye" panose="020E0803070500060000" pitchFamily="34" charset="0"/>
              </a:rPr>
              <a:t>Operationele kosten meer dan gehalveerd</a:t>
            </a:r>
          </a:p>
          <a:p>
            <a:pPr marL="342900" lvl="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400" b="1" dirty="0">
                <a:solidFill>
                  <a:srgbClr val="FFFFFF"/>
                </a:solidFill>
                <a:latin typeface="Rye" panose="020E0803070500060000" pitchFamily="34" charset="0"/>
              </a:rPr>
              <a:t>Geen Cloudwatervrees (meer)</a:t>
            </a:r>
          </a:p>
          <a:p>
            <a:pPr marL="34290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400" b="1" dirty="0">
                <a:solidFill>
                  <a:srgbClr val="005452"/>
                </a:solidFill>
                <a:latin typeface="Rye" panose="020E0803070500060000" pitchFamily="34" charset="0"/>
              </a:rPr>
              <a:t>Volledige </a:t>
            </a:r>
            <a:r>
              <a:rPr lang="nl-NL" sz="2400" b="1" dirty="0" err="1">
                <a:solidFill>
                  <a:srgbClr val="005452"/>
                </a:solidFill>
                <a:latin typeface="Rye" panose="020E0803070500060000" pitchFamily="34" charset="0"/>
              </a:rPr>
              <a:t>DevOps</a:t>
            </a:r>
            <a:r>
              <a:rPr lang="nl-NL" sz="2400" b="1" dirty="0">
                <a:solidFill>
                  <a:srgbClr val="005452"/>
                </a:solidFill>
                <a:latin typeface="Rye" panose="020E0803070500060000" pitchFamily="34" charset="0"/>
              </a:rPr>
              <a:t> cultuur</a:t>
            </a:r>
          </a:p>
          <a:p>
            <a:pPr marL="34290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400" b="1" dirty="0" err="1">
                <a:solidFill>
                  <a:srgbClr val="FFFFFF"/>
                </a:solidFill>
                <a:latin typeface="Rye" panose="020E0803070500060000" pitchFamily="34" charset="0"/>
              </a:rPr>
              <a:t>You</a:t>
            </a:r>
            <a:r>
              <a:rPr lang="nl-NL" sz="2400" b="1" dirty="0">
                <a:solidFill>
                  <a:srgbClr val="FFFFFF"/>
                </a:solidFill>
                <a:latin typeface="Rye" panose="020E0803070500060000" pitchFamily="34" charset="0"/>
              </a:rPr>
              <a:t> </a:t>
            </a:r>
            <a:r>
              <a:rPr lang="nl-NL" sz="2400" b="1" dirty="0" err="1">
                <a:solidFill>
                  <a:srgbClr val="FFFFFF"/>
                </a:solidFill>
                <a:latin typeface="Rye" panose="020E0803070500060000" pitchFamily="34" charset="0"/>
              </a:rPr>
              <a:t>Build</a:t>
            </a:r>
            <a:r>
              <a:rPr lang="nl-NL" sz="2400" b="1" dirty="0">
                <a:solidFill>
                  <a:srgbClr val="FFFFFF"/>
                </a:solidFill>
                <a:latin typeface="Rye" panose="020E0803070500060000" pitchFamily="34" charset="0"/>
              </a:rPr>
              <a:t> </a:t>
            </a:r>
            <a:r>
              <a:rPr lang="nl-NL" sz="2400" b="1" dirty="0" err="1">
                <a:solidFill>
                  <a:srgbClr val="FFFFFF"/>
                </a:solidFill>
                <a:latin typeface="Rye" panose="020E0803070500060000" pitchFamily="34" charset="0"/>
              </a:rPr>
              <a:t>it</a:t>
            </a:r>
            <a:r>
              <a:rPr lang="nl-NL" sz="2400" b="1" dirty="0">
                <a:solidFill>
                  <a:srgbClr val="FFFFFF"/>
                </a:solidFill>
                <a:latin typeface="Rye" panose="020E0803070500060000" pitchFamily="34" charset="0"/>
              </a:rPr>
              <a:t>, </a:t>
            </a:r>
            <a:r>
              <a:rPr lang="nl-NL" sz="2400" b="1" dirty="0" err="1">
                <a:solidFill>
                  <a:srgbClr val="FFFFFF"/>
                </a:solidFill>
                <a:latin typeface="Rye" panose="020E0803070500060000" pitchFamily="34" charset="0"/>
              </a:rPr>
              <a:t>You</a:t>
            </a:r>
            <a:r>
              <a:rPr lang="nl-NL" sz="2400" b="1" dirty="0">
                <a:solidFill>
                  <a:srgbClr val="FFFFFF"/>
                </a:solidFill>
                <a:latin typeface="Rye" panose="020E0803070500060000" pitchFamily="34" charset="0"/>
              </a:rPr>
              <a:t> Run It!</a:t>
            </a:r>
          </a:p>
          <a:p>
            <a:pPr marL="342900" lvl="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400" b="1" dirty="0">
                <a:solidFill>
                  <a:srgbClr val="005452"/>
                </a:solidFill>
                <a:latin typeface="Rye" panose="020E0803070500060000" pitchFamily="34" charset="0"/>
              </a:rPr>
              <a:t>Geen projectmanagers</a:t>
            </a:r>
          </a:p>
          <a:p>
            <a:pPr marL="342900" lvl="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400" b="1" dirty="0">
                <a:solidFill>
                  <a:srgbClr val="FFFFFF"/>
                </a:solidFill>
                <a:latin typeface="Rye" panose="020E0803070500060000" pitchFamily="34" charset="0"/>
              </a:rPr>
              <a:t>Geen architecten</a:t>
            </a:r>
          </a:p>
          <a:p>
            <a:pPr marL="342900" lvl="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400" b="1" dirty="0">
                <a:solidFill>
                  <a:srgbClr val="005452"/>
                </a:solidFill>
                <a:latin typeface="Rye" panose="020E0803070500060000" pitchFamily="34" charset="0"/>
              </a:rPr>
              <a:t>Van 60% naar minder 10% externen</a:t>
            </a:r>
            <a:endParaRPr kumimoji="0" lang="nl-NL" sz="2400" b="1" i="0" u="none" strike="noStrike" kern="1200" cap="none" spc="0" normalizeH="0" baseline="0" dirty="0">
              <a:ln>
                <a:noFill/>
              </a:ln>
              <a:solidFill>
                <a:srgbClr val="005452"/>
              </a:solidFill>
              <a:effectLst/>
              <a:uLnTx/>
              <a:uFillTx/>
              <a:latin typeface="Rye" panose="020E0803070500060000" pitchFamily="34" charset="0"/>
            </a:endParaRPr>
          </a:p>
          <a:p>
            <a:pPr marL="342900" lvl="0" indent="-342900" algn="ctr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400" b="1" dirty="0">
                <a:solidFill>
                  <a:srgbClr val="FFFFFF"/>
                </a:solidFill>
                <a:latin typeface="Rye" panose="020E0803070500060000" pitchFamily="34" charset="0"/>
              </a:rPr>
              <a:t>Tweede Kamer gehaald</a:t>
            </a:r>
            <a:endParaRPr kumimoji="0" lang="nl-NL" sz="2400" b="0" i="0" u="none" strike="noStrike" kern="1200" cap="none" spc="0" normalizeH="0" baseline="0" dirty="0">
              <a:ln>
                <a:noFill/>
              </a:ln>
              <a:solidFill>
                <a:srgbClr val="00116D"/>
              </a:solidFill>
              <a:effectLst/>
              <a:uLnTx/>
              <a:uFillTx/>
              <a:latin typeface="Rye" panose="020E080307050006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6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5F71C3C-181F-20E7-7B10-EEF45B54D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3507F-13DA-4D7B-9ED2-934D0D43E561}" type="slidenum">
              <a:rPr lang="nl-NL" smtClean="0"/>
              <a:t>5</a:t>
            </a:fld>
            <a:endParaRPr lang="nl-NL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A9BA1A7-B02E-793A-8630-583D0F532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" y="9811"/>
            <a:ext cx="12192000" cy="6857999"/>
          </a:xfrm>
          <a:prstGeom prst="rect">
            <a:avLst/>
          </a:prstGeom>
        </p:spPr>
      </p:pic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7E819516-6F49-D789-E8C2-9E572CD375FB}"/>
              </a:ext>
            </a:extLst>
          </p:cNvPr>
          <p:cNvSpPr txBox="1">
            <a:spLocks/>
          </p:cNvSpPr>
          <p:nvPr/>
        </p:nvSpPr>
        <p:spPr>
          <a:xfrm>
            <a:off x="11691046" y="651094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5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A32030F5-7A07-8684-60FD-635930C35BA6}"/>
              </a:ext>
            </a:extLst>
          </p:cNvPr>
          <p:cNvGrpSpPr/>
          <p:nvPr/>
        </p:nvGrpSpPr>
        <p:grpSpPr>
          <a:xfrm>
            <a:off x="4918436" y="404733"/>
            <a:ext cx="1921414" cy="1425527"/>
            <a:chOff x="4849856" y="404733"/>
            <a:chExt cx="1921414" cy="1425527"/>
          </a:xfrm>
        </p:grpSpPr>
        <p:sp>
          <p:nvSpPr>
            <p:cNvPr id="5" name="Gedachtewolkje: wolk 4">
              <a:extLst>
                <a:ext uri="{FF2B5EF4-FFF2-40B4-BE49-F238E27FC236}">
                  <a16:creationId xmlns:a16="http://schemas.microsoft.com/office/drawing/2014/main" id="{C033182A-61C8-D110-0409-A34DA363282A}"/>
                </a:ext>
              </a:extLst>
            </p:cNvPr>
            <p:cNvSpPr/>
            <p:nvPr/>
          </p:nvSpPr>
          <p:spPr>
            <a:xfrm>
              <a:off x="4849857" y="404733"/>
              <a:ext cx="1921413" cy="1425527"/>
            </a:xfrm>
            <a:prstGeom prst="cloudCallout">
              <a:avLst>
                <a:gd name="adj1" fmla="val 79188"/>
                <a:gd name="adj2" fmla="val 26204"/>
              </a:avLst>
            </a:prstGeom>
            <a:solidFill>
              <a:srgbClr val="00545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700">
                <a:latin typeface="Rye" panose="020E0803070500060000" pitchFamily="34" charset="0"/>
              </a:endParaRPr>
            </a:p>
          </p:txBody>
        </p:sp>
        <p:sp>
          <p:nvSpPr>
            <p:cNvPr id="6" name="Gedachtewolkje: wolk 5">
              <a:extLst>
                <a:ext uri="{FF2B5EF4-FFF2-40B4-BE49-F238E27FC236}">
                  <a16:creationId xmlns:a16="http://schemas.microsoft.com/office/drawing/2014/main" id="{82FC9B6A-1B8B-6FB7-B214-5D025666ACD3}"/>
                </a:ext>
              </a:extLst>
            </p:cNvPr>
            <p:cNvSpPr/>
            <p:nvPr/>
          </p:nvSpPr>
          <p:spPr>
            <a:xfrm>
              <a:off x="4849856" y="404733"/>
              <a:ext cx="1921413" cy="1425527"/>
            </a:xfrm>
            <a:prstGeom prst="cloudCallout">
              <a:avLst>
                <a:gd name="adj1" fmla="val -73971"/>
                <a:gd name="adj2" fmla="val 40286"/>
              </a:avLst>
            </a:prstGeom>
            <a:solidFill>
              <a:srgbClr val="00545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nl-NL" sz="1200" dirty="0">
                  <a:latin typeface="Rye" panose="020E0803070500060000" pitchFamily="34" charset="0"/>
                </a:rPr>
                <a:t>Autoriteit op duurzaamheid</a:t>
              </a:r>
              <a:endParaRPr lang="nl-NL" sz="600" dirty="0">
                <a:latin typeface="Rye" panose="020E0803070500060000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537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DC5437F-D900-730D-C384-51CEEF3C7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" y="-9810"/>
            <a:ext cx="12192000" cy="6857999"/>
          </a:xfrm>
          <a:prstGeom prst="rect">
            <a:avLst/>
          </a:prstGeom>
          <a:solidFill>
            <a:srgbClr val="1B1A19"/>
          </a:solidFill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BA4BC34-D29E-B653-D450-349B2A3E26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944" y="1595486"/>
            <a:ext cx="10496945" cy="4012346"/>
          </a:xfrm>
          <a:prstGeom prst="roundRect">
            <a:avLst>
              <a:gd name="adj" fmla="val 907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FE026048-9027-82EE-61AF-F046E05E645F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6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DD544961-EFBD-4571-C61C-FC1509A50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225" y="1883094"/>
            <a:ext cx="10496945" cy="4012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kstvak 1298">
            <a:extLst>
              <a:ext uri="{FF2B5EF4-FFF2-40B4-BE49-F238E27FC236}">
                <a16:creationId xmlns:a16="http://schemas.microsoft.com/office/drawing/2014/main" id="{0A652C92-F5C0-1F9A-557A-E75459E24DA1}"/>
              </a:ext>
            </a:extLst>
          </p:cNvPr>
          <p:cNvSpPr txBox="1"/>
          <p:nvPr/>
        </p:nvSpPr>
        <p:spPr>
          <a:xfrm>
            <a:off x="2878639" y="642737"/>
            <a:ext cx="6434722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40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Van 100 naar …0?</a:t>
            </a:r>
            <a:endParaRPr lang="en-US" sz="3200" dirty="0">
              <a:latin typeface="Anderson Four Feather Falls" panose="02000000000000000000" pitchFamily="2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121DB26-DD2D-88E6-6E3E-43D65A408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4220" y="747750"/>
            <a:ext cx="900115" cy="1128254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48ECDA2E-9D19-284B-A849-46434C5A102B}"/>
              </a:ext>
            </a:extLst>
          </p:cNvPr>
          <p:cNvSpPr txBox="1"/>
          <p:nvPr/>
        </p:nvSpPr>
        <p:spPr>
          <a:xfrm>
            <a:off x="3325536" y="5341362"/>
            <a:ext cx="75746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600" b="1" dirty="0">
                <a:latin typeface="Anderson Four Feather Falls" panose="02000000000000000000" pitchFamily="2" charset="0"/>
              </a:rPr>
              <a:t>Voor de </a:t>
            </a:r>
            <a:r>
              <a:rPr lang="nl-NL" sz="1600" b="1" dirty="0" err="1">
                <a:latin typeface="Anderson Four Feather Falls" panose="02000000000000000000" pitchFamily="2" charset="0"/>
              </a:rPr>
              <a:t>cloud</a:t>
            </a:r>
            <a:r>
              <a:rPr lang="nl-NL" sz="1600" b="1" dirty="0">
                <a:latin typeface="Anderson Four Feather Falls" panose="02000000000000000000" pitchFamily="2" charset="0"/>
              </a:rPr>
              <a:t> verbruikten we ongeveer </a:t>
            </a:r>
            <a:r>
              <a:rPr lang="nl-NL" sz="1600" b="1" dirty="0">
                <a:solidFill>
                  <a:srgbClr val="BB4EAC"/>
                </a:solidFill>
                <a:latin typeface="Anderson Four Feather Falls" panose="02000000000000000000" pitchFamily="2" charset="0"/>
              </a:rPr>
              <a:t>700.000</a:t>
            </a:r>
            <a:r>
              <a:rPr lang="nl-NL" sz="1600" b="1" dirty="0">
                <a:latin typeface="Anderson Four Feather Falls" panose="02000000000000000000" pitchFamily="2" charset="0"/>
              </a:rPr>
              <a:t> kW per jaar</a:t>
            </a:r>
          </a:p>
        </p:txBody>
      </p:sp>
    </p:spTree>
    <p:extLst>
      <p:ext uri="{BB962C8B-B14F-4D97-AF65-F5344CB8AC3E}">
        <p14:creationId xmlns:p14="http://schemas.microsoft.com/office/powerpoint/2010/main" val="409654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DC5437F-D900-730D-C384-51CEEF3C7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noFill/>
        </p:spPr>
      </p:pic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FE026048-9027-82EE-61AF-F046E05E645F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7</a:t>
            </a:fld>
            <a:endParaRPr lang="nl-NL" sz="1400" dirty="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pic>
        <p:nvPicPr>
          <p:cNvPr id="66" name="Afbeelding 65">
            <a:extLst>
              <a:ext uri="{FF2B5EF4-FFF2-40B4-BE49-F238E27FC236}">
                <a16:creationId xmlns:a16="http://schemas.microsoft.com/office/drawing/2014/main" id="{53250EC7-9FF1-DA4B-11CF-64410465E2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362" y="367316"/>
            <a:ext cx="11361277" cy="3143458"/>
          </a:xfrm>
          <a:prstGeom prst="rect">
            <a:avLst/>
          </a:prstGeom>
        </p:spPr>
      </p:pic>
      <p:pic>
        <p:nvPicPr>
          <p:cNvPr id="68" name="Afbeelding 67">
            <a:extLst>
              <a:ext uri="{FF2B5EF4-FFF2-40B4-BE49-F238E27FC236}">
                <a16:creationId xmlns:a16="http://schemas.microsoft.com/office/drawing/2014/main" id="{15DFB476-6C28-919B-67F7-4AA4FA66C7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880" y="3381468"/>
            <a:ext cx="11348240" cy="3068589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0E738DB-C707-0F07-20F9-EE05C6AADE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19694" y="696672"/>
            <a:ext cx="685393" cy="89628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544BE71-6FE2-E38E-DCBD-FFEB2C8E13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3465" y="1324168"/>
            <a:ext cx="685393" cy="52382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B83305A-7015-DB45-105C-11C5D3BFCB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18388" y="5144201"/>
            <a:ext cx="801075" cy="857215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15A100BE-BB66-3DB7-C747-622F1A12D4EF}"/>
              </a:ext>
            </a:extLst>
          </p:cNvPr>
          <p:cNvSpPr/>
          <p:nvPr/>
        </p:nvSpPr>
        <p:spPr>
          <a:xfrm>
            <a:off x="530467" y="3495624"/>
            <a:ext cx="1565453" cy="636944"/>
          </a:xfrm>
          <a:prstGeom prst="rect">
            <a:avLst/>
          </a:prstGeom>
          <a:noFill/>
          <a:ln w="57150" cap="rnd">
            <a:solidFill>
              <a:srgbClr val="BB4EAC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78C85228-6F82-5028-D2EE-EACA4593B20B}"/>
              </a:ext>
            </a:extLst>
          </p:cNvPr>
          <p:cNvSpPr/>
          <p:nvPr/>
        </p:nvSpPr>
        <p:spPr>
          <a:xfrm>
            <a:off x="2762020" y="324827"/>
            <a:ext cx="9025327" cy="3161946"/>
          </a:xfrm>
          <a:prstGeom prst="rect">
            <a:avLst/>
          </a:prstGeom>
          <a:solidFill>
            <a:srgbClr val="1B1A19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latin typeface="Rye" panose="020E0803070500060000" pitchFamily="34" charset="0"/>
              </a:rPr>
              <a:t>Van C02 naar KW</a:t>
            </a:r>
          </a:p>
          <a:p>
            <a:pPr algn="ctr"/>
            <a:r>
              <a:rPr lang="nl-NL" sz="2400" dirty="0">
                <a:latin typeface="Rye" panose="020E0803070500060000" pitchFamily="34" charset="0"/>
              </a:rPr>
              <a:t>28.448,70 </a:t>
            </a:r>
            <a:r>
              <a:rPr lang="nl-NL" sz="1600" dirty="0">
                <a:latin typeface="Rye" panose="020E0803070500060000" pitchFamily="34" charset="0"/>
              </a:rPr>
              <a:t>kgCO2e   x  </a:t>
            </a:r>
            <a:r>
              <a:rPr lang="nl-NL" sz="2400" dirty="0">
                <a:latin typeface="Rye" panose="020E0803070500060000" pitchFamily="34" charset="0"/>
              </a:rPr>
              <a:t>grijze stroom </a:t>
            </a:r>
            <a:r>
              <a:rPr lang="nl-NL" sz="1600" dirty="0">
                <a:latin typeface="Rye" panose="020E0803070500060000" pitchFamily="34" charset="0"/>
              </a:rPr>
              <a:t>(0,85 kgCO2e per kWh) =</a:t>
            </a:r>
          </a:p>
          <a:p>
            <a:pPr algn="ctr"/>
            <a:r>
              <a:rPr lang="nl-NL" sz="2400" dirty="0">
                <a:solidFill>
                  <a:srgbClr val="77FF77"/>
                </a:solidFill>
                <a:latin typeface="Rye" panose="020E0803070500060000" pitchFamily="34" charset="0"/>
              </a:rPr>
              <a:t>24.181</a:t>
            </a:r>
            <a:r>
              <a:rPr lang="nl-NL" sz="2400" dirty="0">
                <a:latin typeface="Rye" panose="020E0803070500060000" pitchFamily="34" charset="0"/>
              </a:rPr>
              <a:t> </a:t>
            </a:r>
            <a:r>
              <a:rPr lang="nl-NL" sz="1600" dirty="0">
                <a:latin typeface="Rye" panose="020E0803070500060000" pitchFamily="34" charset="0"/>
              </a:rPr>
              <a:t>kW  en het was  </a:t>
            </a:r>
            <a:r>
              <a:rPr lang="nl-NL" sz="2400" b="1" dirty="0">
                <a:solidFill>
                  <a:srgbClr val="BB4EAC"/>
                </a:solidFill>
                <a:latin typeface="Rye" panose="020E0803070500060000" pitchFamily="34" charset="0"/>
              </a:rPr>
              <a:t>700.000</a:t>
            </a:r>
            <a:r>
              <a:rPr lang="nl-NL" sz="2400" dirty="0">
                <a:latin typeface="Rye" panose="020E0803070500060000" pitchFamily="34" charset="0"/>
              </a:rPr>
              <a:t> </a:t>
            </a:r>
            <a:r>
              <a:rPr lang="nl-NL" sz="1600" dirty="0">
                <a:latin typeface="Rye" panose="020E0803070500060000" pitchFamily="34" charset="0"/>
              </a:rPr>
              <a:t>kW</a:t>
            </a:r>
          </a:p>
          <a:p>
            <a:pPr algn="ctr"/>
            <a:endParaRPr lang="nl-NL" sz="1600" dirty="0">
              <a:latin typeface="Rye" panose="020E0803070500060000" pitchFamily="34" charset="0"/>
            </a:endParaRPr>
          </a:p>
          <a:p>
            <a:pPr algn="ctr"/>
            <a:r>
              <a:rPr lang="nl-NL" sz="1200" dirty="0">
                <a:solidFill>
                  <a:schemeClr val="bg1"/>
                </a:solidFill>
                <a:latin typeface="Rye" panose="020E0803070500060000" pitchFamily="34" charset="0"/>
              </a:rPr>
              <a:t>West-Europa haalt 87% van zijn energie uit hernieuwbare bronnen zoals zonne- en windenergie.</a:t>
            </a:r>
          </a:p>
          <a:p>
            <a:pPr algn="ctr"/>
            <a:endParaRPr lang="nl-NL" sz="1200" dirty="0">
              <a:solidFill>
                <a:schemeClr val="bg1"/>
              </a:solidFill>
              <a:latin typeface="Rye" panose="020E0803070500060000" pitchFamily="34" charset="0"/>
            </a:endParaRPr>
          </a:p>
          <a:p>
            <a:pPr algn="ctr"/>
            <a:r>
              <a:rPr lang="nl-NL" sz="1200" dirty="0">
                <a:solidFill>
                  <a:schemeClr val="bg1"/>
                </a:solidFill>
                <a:latin typeface="Rye" panose="020E0803070500060000" pitchFamily="34" charset="0"/>
              </a:rPr>
              <a:t>We gaan ervan uit dat </a:t>
            </a:r>
            <a:r>
              <a:rPr lang="nl-NL" sz="1200" dirty="0">
                <a:solidFill>
                  <a:srgbClr val="77FF77"/>
                </a:solidFill>
                <a:latin typeface="Rye" panose="020E0803070500060000" pitchFamily="34" charset="0"/>
              </a:rPr>
              <a:t>24.182</a:t>
            </a:r>
            <a:r>
              <a:rPr lang="nl-NL" sz="1200" dirty="0">
                <a:solidFill>
                  <a:schemeClr val="bg1"/>
                </a:solidFill>
                <a:latin typeface="Rye" panose="020E0803070500060000" pitchFamily="34" charset="0"/>
              </a:rPr>
              <a:t> gebaseerd is op die laatste 13%.</a:t>
            </a:r>
          </a:p>
          <a:p>
            <a:pPr algn="ctr"/>
            <a:endParaRPr lang="nl-NL" sz="1200" dirty="0">
              <a:solidFill>
                <a:schemeClr val="bg1"/>
              </a:solidFill>
              <a:latin typeface="Rye" panose="020E0803070500060000" pitchFamily="34" charset="0"/>
            </a:endParaRPr>
          </a:p>
          <a:p>
            <a:pPr algn="ctr"/>
            <a:r>
              <a:rPr lang="nl-NL" sz="2400" dirty="0">
                <a:latin typeface="Rye" panose="020E0803070500060000" pitchFamily="34" charset="0"/>
              </a:rPr>
              <a:t>Dan komen we op: </a:t>
            </a:r>
            <a:r>
              <a:rPr lang="nl-NL" sz="2400" dirty="0">
                <a:solidFill>
                  <a:srgbClr val="77FF77"/>
                </a:solidFill>
                <a:latin typeface="Rye" panose="020E0803070500060000" pitchFamily="34" charset="0"/>
              </a:rPr>
              <a:t>186.015 kW </a:t>
            </a:r>
            <a:r>
              <a:rPr lang="nl-NL" dirty="0">
                <a:solidFill>
                  <a:srgbClr val="77FF77"/>
                </a:solidFill>
                <a:latin typeface="Rye" panose="020E0803070500060000" pitchFamily="34" charset="0"/>
              </a:rPr>
              <a:t>(21 kWh)</a:t>
            </a:r>
            <a:endParaRPr lang="nl-NL" sz="2400" dirty="0">
              <a:solidFill>
                <a:srgbClr val="77FF77"/>
              </a:solidFill>
              <a:latin typeface="Rye" panose="020E0803070500060000" pitchFamily="34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62F2F68E-1E4E-EDE8-485C-3D2878150DE5}"/>
              </a:ext>
            </a:extLst>
          </p:cNvPr>
          <p:cNvGrpSpPr/>
          <p:nvPr/>
        </p:nvGrpSpPr>
        <p:grpSpPr>
          <a:xfrm>
            <a:off x="559293" y="3685333"/>
            <a:ext cx="2030951" cy="2031163"/>
            <a:chOff x="559293" y="3685333"/>
            <a:chExt cx="2030951" cy="2031163"/>
          </a:xfrm>
        </p:grpSpPr>
        <p:pic>
          <p:nvPicPr>
            <p:cNvPr id="8" name="Afbeelding 7">
              <a:extLst>
                <a:ext uri="{FF2B5EF4-FFF2-40B4-BE49-F238E27FC236}">
                  <a16:creationId xmlns:a16="http://schemas.microsoft.com/office/drawing/2014/main" id="{53723FBB-30E5-1A6A-6503-D46330DA5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59293" y="4281829"/>
              <a:ext cx="2030951" cy="1434667"/>
            </a:xfrm>
            <a:prstGeom prst="rect">
              <a:avLst/>
            </a:prstGeom>
            <a:ln w="57150" cap="sq">
              <a:solidFill>
                <a:srgbClr val="BB4EAC"/>
              </a:solidFill>
            </a:ln>
          </p:spPr>
        </p:pic>
        <p:cxnSp>
          <p:nvCxnSpPr>
            <p:cNvPr id="12" name="Rechte verbindingslijn met pijl 11">
              <a:extLst>
                <a:ext uri="{FF2B5EF4-FFF2-40B4-BE49-F238E27FC236}">
                  <a16:creationId xmlns:a16="http://schemas.microsoft.com/office/drawing/2014/main" id="{C4790AED-7C7E-829B-B1D0-6EADDD6874D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30413" y="3845566"/>
              <a:ext cx="940037" cy="619572"/>
            </a:xfrm>
            <a:prstGeom prst="curvedConnector3">
              <a:avLst>
                <a:gd name="adj1" fmla="val 50000"/>
              </a:avLst>
            </a:prstGeom>
            <a:ln w="57150">
              <a:solidFill>
                <a:srgbClr val="BB4EAC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5" name="Afbeelding 554">
            <a:extLst>
              <a:ext uri="{FF2B5EF4-FFF2-40B4-BE49-F238E27FC236}">
                <a16:creationId xmlns:a16="http://schemas.microsoft.com/office/drawing/2014/main" id="{188B4D19-B1F6-0676-0208-B8A81F8B1A1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98081" y="3335328"/>
            <a:ext cx="644753" cy="78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0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5D98B3A-56AF-F4A5-2A63-2A3C8A4BD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noFill/>
        </p:spPr>
      </p:pic>
      <p:graphicFrame>
        <p:nvGraphicFramePr>
          <p:cNvPr id="19" name="Objeto 18" hidden="1">
            <a:extLst>
              <a:ext uri="{FF2B5EF4-FFF2-40B4-BE49-F238E27FC236}">
                <a16:creationId xmlns:a16="http://schemas.microsoft.com/office/drawing/2014/main" id="{E31A1FEE-6B28-52C6-6A10-BA202633BD2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5" imgW="317" imgH="318" progId="TCLayout.ActiveDocument.1">
                  <p:embed/>
                </p:oleObj>
              </mc:Choice>
              <mc:Fallback>
                <p:oleObj name="Diapositiva de think-cell" r:id="rId5" imgW="317" imgH="318" progId="TCLayout.ActiveDocument.1">
                  <p:embed/>
                  <p:pic>
                    <p:nvPicPr>
                      <p:cNvPr id="19" name="Objeto 18" hidden="1">
                        <a:extLst>
                          <a:ext uri="{FF2B5EF4-FFF2-40B4-BE49-F238E27FC236}">
                            <a16:creationId xmlns:a16="http://schemas.microsoft.com/office/drawing/2014/main" id="{E31A1FEE-6B28-52C6-6A10-BA202633BD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F909664-78D6-BB95-FD5E-09449B7B72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5339399"/>
              </p:ext>
            </p:extLst>
          </p:nvPr>
        </p:nvGraphicFramePr>
        <p:xfrm>
          <a:off x="1187668" y="2146049"/>
          <a:ext cx="10119141" cy="4081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TextBox 24">
            <a:extLst>
              <a:ext uri="{FF2B5EF4-FFF2-40B4-BE49-F238E27FC236}">
                <a16:creationId xmlns:a16="http://schemas.microsoft.com/office/drawing/2014/main" id="{5C9783DE-A020-1000-2035-315E6513DCF9}"/>
              </a:ext>
            </a:extLst>
          </p:cNvPr>
          <p:cNvSpPr txBox="1"/>
          <p:nvPr/>
        </p:nvSpPr>
        <p:spPr>
          <a:xfrm>
            <a:off x="1752522" y="6322209"/>
            <a:ext cx="9202885" cy="1538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KW Cloud: Conversie gebaseerd op gangbare emissiefactoren en methodologieën voor de omrekening van CO₂-uitstoot naar energieverbruik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Raleway" pitchFamily="2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7ED1BEFF-07E2-A09C-2813-B1541B454B6B}"/>
              </a:ext>
            </a:extLst>
          </p:cNvPr>
          <p:cNvSpPr txBox="1"/>
          <p:nvPr/>
        </p:nvSpPr>
        <p:spPr>
          <a:xfrm>
            <a:off x="1072665" y="1713027"/>
            <a:ext cx="1204100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Raleway" pitchFamily="2" charset="0"/>
                <a:ea typeface="Verdana" panose="020B0604030504040204" pitchFamily="34" charset="0"/>
                <a:cs typeface="Verdana" panose="020B0604030504040204" pitchFamily="34" charset="0"/>
                <a:sym typeface="Verdana" panose="020B0604030504040204" pitchFamily="34" charset="0"/>
              </a:rPr>
              <a:t>x 1000</a:t>
            </a:r>
          </a:p>
        </p:txBody>
      </p:sp>
      <p:sp>
        <p:nvSpPr>
          <p:cNvPr id="29" name="Titel 3">
            <a:extLst>
              <a:ext uri="{FF2B5EF4-FFF2-40B4-BE49-F238E27FC236}">
                <a16:creationId xmlns:a16="http://schemas.microsoft.com/office/drawing/2014/main" id="{DCF0B3D1-8DA5-9401-CAFD-97D9E886B1FA}"/>
              </a:ext>
            </a:extLst>
          </p:cNvPr>
          <p:cNvSpPr txBox="1">
            <a:spLocks/>
          </p:cNvSpPr>
          <p:nvPr/>
        </p:nvSpPr>
        <p:spPr>
          <a:xfrm>
            <a:off x="601249" y="369240"/>
            <a:ext cx="10066751" cy="960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sym typeface="Verdana" panose="020B0604030504040204" pitchFamily="34" charset="0"/>
              </a:rPr>
              <a:t>Energieverbruik (kW) per jaar</a:t>
            </a:r>
          </a:p>
        </p:txBody>
      </p:sp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CDFE3C64-78DC-9800-C5B5-C0F1C4B0D08E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8</a:t>
            </a:fld>
            <a:endParaRPr lang="nl-NL" sz="1400" dirty="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265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EFE4073-6D37-CE69-3707-1A613D99A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kstvak 1298">
            <a:extLst>
              <a:ext uri="{FF2B5EF4-FFF2-40B4-BE49-F238E27FC236}">
                <a16:creationId xmlns:a16="http://schemas.microsoft.com/office/drawing/2014/main" id="{459A22EA-0D36-946A-B823-CDCECB4B6756}"/>
              </a:ext>
            </a:extLst>
          </p:cNvPr>
          <p:cNvSpPr txBox="1"/>
          <p:nvPr/>
        </p:nvSpPr>
        <p:spPr>
          <a:xfrm>
            <a:off x="2989907" y="779730"/>
            <a:ext cx="566376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32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WEB + containers</a:t>
            </a:r>
            <a:endParaRPr lang="en-US" sz="2400" dirty="0">
              <a:latin typeface="Anderson Four Feather Falls" panose="02000000000000000000" pitchFamily="2" charset="0"/>
            </a:endParaRPr>
          </a:p>
        </p:txBody>
      </p:sp>
      <p:sp>
        <p:nvSpPr>
          <p:cNvPr id="6" name="Tijdelijke aanduiding voor dianummer 2">
            <a:extLst>
              <a:ext uri="{FF2B5EF4-FFF2-40B4-BE49-F238E27FC236}">
                <a16:creationId xmlns:a16="http://schemas.microsoft.com/office/drawing/2014/main" id="{AB3FB390-2C89-11AE-6C4E-94A8A018683D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9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400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1298">
            <a:extLst>
              <a:ext uri="{FF2B5EF4-FFF2-40B4-BE49-F238E27FC236}">
                <a16:creationId xmlns:a16="http://schemas.microsoft.com/office/drawing/2014/main" id="{7D376C87-35A9-27E7-E313-99D6D14A81E8}"/>
              </a:ext>
            </a:extLst>
          </p:cNvPr>
          <p:cNvSpPr txBox="1"/>
          <p:nvPr/>
        </p:nvSpPr>
        <p:spPr>
          <a:xfrm>
            <a:off x="3126234" y="5359421"/>
            <a:ext cx="566376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32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X as Code</a:t>
            </a:r>
            <a:endParaRPr lang="en-US" sz="2400" dirty="0">
              <a:latin typeface="Anderson Four Feather Falls" panose="02000000000000000000" pitchFamily="2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DC5437F-D900-730D-C384-51CEEF3C7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FE026048-9027-82EE-61AF-F046E05E645F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10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066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EFE4073-6D37-CE69-3707-1A613D99A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kstvak 1298">
            <a:extLst>
              <a:ext uri="{FF2B5EF4-FFF2-40B4-BE49-F238E27FC236}">
                <a16:creationId xmlns:a16="http://schemas.microsoft.com/office/drawing/2014/main" id="{459A22EA-0D36-946A-B823-CDCECB4B6756}"/>
              </a:ext>
            </a:extLst>
          </p:cNvPr>
          <p:cNvSpPr txBox="1"/>
          <p:nvPr/>
        </p:nvSpPr>
        <p:spPr>
          <a:xfrm>
            <a:off x="2989907" y="779730"/>
            <a:ext cx="566376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32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(Dark) data</a:t>
            </a:r>
            <a:endParaRPr lang="en-US" sz="2400" dirty="0">
              <a:latin typeface="Anderson Four Feather Falls" panose="02000000000000000000" pitchFamily="2" charset="0"/>
            </a:endParaRPr>
          </a:p>
        </p:txBody>
      </p:sp>
      <p:sp>
        <p:nvSpPr>
          <p:cNvPr id="6" name="Tijdelijke aanduiding voor dianummer 2">
            <a:extLst>
              <a:ext uri="{FF2B5EF4-FFF2-40B4-BE49-F238E27FC236}">
                <a16:creationId xmlns:a16="http://schemas.microsoft.com/office/drawing/2014/main" id="{AB3FB390-2C89-11AE-6C4E-94A8A018683D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11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5" name="Tekstvak 1298">
            <a:extLst>
              <a:ext uri="{FF2B5EF4-FFF2-40B4-BE49-F238E27FC236}">
                <a16:creationId xmlns:a16="http://schemas.microsoft.com/office/drawing/2014/main" id="{08344E7B-B0A7-8548-026C-DD4A564F659B}"/>
              </a:ext>
            </a:extLst>
          </p:cNvPr>
          <p:cNvSpPr txBox="1"/>
          <p:nvPr/>
        </p:nvSpPr>
        <p:spPr>
          <a:xfrm>
            <a:off x="3907213" y="2886629"/>
            <a:ext cx="2279928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4000" dirty="0">
                <a:solidFill>
                  <a:schemeClr val="bg1"/>
                </a:solidFill>
                <a:latin typeface="Rye"/>
              </a:rPr>
              <a:t>70%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6284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EFE4073-6D37-CE69-3707-1A613D99A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kstvak 1298">
            <a:extLst>
              <a:ext uri="{FF2B5EF4-FFF2-40B4-BE49-F238E27FC236}">
                <a16:creationId xmlns:a16="http://schemas.microsoft.com/office/drawing/2014/main" id="{459A22EA-0D36-946A-B823-CDCECB4B6756}"/>
              </a:ext>
            </a:extLst>
          </p:cNvPr>
          <p:cNvSpPr txBox="1"/>
          <p:nvPr/>
        </p:nvSpPr>
        <p:spPr>
          <a:xfrm>
            <a:off x="2975956" y="673870"/>
            <a:ext cx="566376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3200" dirty="0" err="1">
                <a:solidFill>
                  <a:schemeClr val="bg1"/>
                </a:solidFill>
                <a:latin typeface="Anderson Four Feather Falls" panose="02000000000000000000" pitchFamily="2" charset="0"/>
              </a:rPr>
              <a:t>CleanUpFest</a:t>
            </a:r>
            <a:endParaRPr lang="en-US" sz="2400" dirty="0">
              <a:latin typeface="Anderson Four Feather Falls" panose="02000000000000000000" pitchFamily="2" charset="0"/>
            </a:endParaRPr>
          </a:p>
        </p:txBody>
      </p:sp>
      <p:sp>
        <p:nvSpPr>
          <p:cNvPr id="6" name="Tijdelijke aanduiding voor dianummer 2">
            <a:extLst>
              <a:ext uri="{FF2B5EF4-FFF2-40B4-BE49-F238E27FC236}">
                <a16:creationId xmlns:a16="http://schemas.microsoft.com/office/drawing/2014/main" id="{AB3FB390-2C89-11AE-6C4E-94A8A018683D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12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A4FFFC3E-2CDD-4DCC-193F-DDA8FD7D7126}"/>
              </a:ext>
            </a:extLst>
          </p:cNvPr>
          <p:cNvSpPr txBox="1"/>
          <p:nvPr/>
        </p:nvSpPr>
        <p:spPr>
          <a:xfrm>
            <a:off x="1773604" y="2061442"/>
            <a:ext cx="2950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000" b="1" dirty="0">
                <a:solidFill>
                  <a:srgbClr val="FFFFFF"/>
                </a:solidFill>
                <a:latin typeface="Rye" panose="020E0803070500060000" pitchFamily="34" charset="0"/>
              </a:rPr>
              <a:t>20 </a:t>
            </a:r>
            <a:r>
              <a:rPr lang="en-US" sz="2000" b="1" dirty="0" err="1">
                <a:solidFill>
                  <a:srgbClr val="FFFFFF"/>
                </a:solidFill>
                <a:latin typeface="Rye" panose="020E0803070500060000" pitchFamily="34" charset="0"/>
              </a:rPr>
              <a:t>personen</a:t>
            </a:r>
            <a:r>
              <a:rPr lang="en-US" sz="2000" b="1" dirty="0">
                <a:solidFill>
                  <a:srgbClr val="FFFFFF"/>
                </a:solidFill>
                <a:latin typeface="Rye" panose="020E0803070500060000" pitchFamily="34" charset="0"/>
              </a:rPr>
              <a:t> x €100 per </a:t>
            </a:r>
            <a:r>
              <a:rPr lang="en-US" sz="2000" b="1" dirty="0" err="1">
                <a:solidFill>
                  <a:srgbClr val="FFFFFF"/>
                </a:solidFill>
                <a:latin typeface="Rye" panose="020E0803070500060000" pitchFamily="34" charset="0"/>
              </a:rPr>
              <a:t>uur</a:t>
            </a:r>
            <a:r>
              <a:rPr lang="en-US" sz="2000" b="1" dirty="0">
                <a:solidFill>
                  <a:srgbClr val="FFFFFF"/>
                </a:solidFill>
                <a:latin typeface="Rye" panose="020E0803070500060000" pitchFamily="34" charset="0"/>
              </a:rPr>
              <a:t> x 4 </a:t>
            </a:r>
            <a:r>
              <a:rPr lang="en-US" sz="2000" b="1" dirty="0" err="1">
                <a:solidFill>
                  <a:srgbClr val="FFFFFF"/>
                </a:solidFill>
                <a:latin typeface="Rye" panose="020E0803070500060000" pitchFamily="34" charset="0"/>
              </a:rPr>
              <a:t>uur</a:t>
            </a:r>
            <a:r>
              <a:rPr lang="en-US" sz="2000" b="1" dirty="0">
                <a:solidFill>
                  <a:srgbClr val="FFFFFF"/>
                </a:solidFill>
                <a:latin typeface="Rye" panose="020E0803070500060000" pitchFamily="34" charset="0"/>
              </a:rPr>
              <a:t> = €8000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116D"/>
              </a:solidFill>
              <a:effectLst/>
              <a:uLnTx/>
              <a:uFillTx/>
              <a:latin typeface="Rye" panose="020E0803070500060000" pitchFamily="34" charset="0"/>
            </a:endParaRP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F20D01B3-B998-8CC1-5A98-2244136C1F6F}"/>
              </a:ext>
            </a:extLst>
          </p:cNvPr>
          <p:cNvSpPr txBox="1"/>
          <p:nvPr/>
        </p:nvSpPr>
        <p:spPr>
          <a:xfrm>
            <a:off x="7280221" y="1894145"/>
            <a:ext cx="2950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nl-NL" sz="2000" b="1" dirty="0">
                <a:solidFill>
                  <a:srgbClr val="FFFFFF"/>
                </a:solidFill>
                <a:latin typeface="Rye" panose="020E0803070500060000" pitchFamily="34" charset="0"/>
              </a:rPr>
              <a:t>€8000 / 12 maanden = €667 besparing per maand</a:t>
            </a:r>
          </a:p>
        </p:txBody>
      </p:sp>
    </p:spTree>
    <p:extLst>
      <p:ext uri="{BB962C8B-B14F-4D97-AF65-F5344CB8AC3E}">
        <p14:creationId xmlns:p14="http://schemas.microsoft.com/office/powerpoint/2010/main" val="245881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t="6000" r="-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winter, sneeuw, bloem&#10;&#10;Beschrijving automatisch gegenereerd met lage betrouwbaarheid">
            <a:extLst>
              <a:ext uri="{FF2B5EF4-FFF2-40B4-BE49-F238E27FC236}">
                <a16:creationId xmlns:a16="http://schemas.microsoft.com/office/drawing/2014/main" id="{DE58CF61-9824-0F22-F8E8-CFD27F173F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6250" y="-1"/>
            <a:ext cx="12688250" cy="6857999"/>
          </a:xfrm>
          <a:prstGeom prst="rect">
            <a:avLst/>
          </a:prstGeom>
        </p:spPr>
      </p:pic>
      <p:pic>
        <p:nvPicPr>
          <p:cNvPr id="67" name="Afbeelding 66">
            <a:extLst>
              <a:ext uri="{FF2B5EF4-FFF2-40B4-BE49-F238E27FC236}">
                <a16:creationId xmlns:a16="http://schemas.microsoft.com/office/drawing/2014/main" id="{3FA7B89D-EFB8-D628-F4C9-61537452DB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kstvak 1298">
            <a:extLst>
              <a:ext uri="{FF2B5EF4-FFF2-40B4-BE49-F238E27FC236}">
                <a16:creationId xmlns:a16="http://schemas.microsoft.com/office/drawing/2014/main" id="{459A22EA-0D36-946A-B823-CDCECB4B6756}"/>
              </a:ext>
            </a:extLst>
          </p:cNvPr>
          <p:cNvSpPr txBox="1"/>
          <p:nvPr/>
        </p:nvSpPr>
        <p:spPr>
          <a:xfrm>
            <a:off x="7283315" y="-1000829"/>
            <a:ext cx="566376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tabLst>
                <a:tab pos="1168400" algn="l"/>
              </a:tabLst>
            </a:pPr>
            <a:r>
              <a:rPr lang="nl-NL" sz="2400">
                <a:solidFill>
                  <a:schemeClr val="bg1"/>
                </a:solidFill>
                <a:latin typeface="Anderson Four Feather Falls" panose="02000000000000000000" pitchFamily="2" charset="0"/>
              </a:rPr>
              <a:t>Orphaned</a:t>
            </a:r>
            <a:r>
              <a:rPr lang="nl-NL" sz="24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 Resources</a:t>
            </a:r>
            <a:endParaRPr lang="en-US">
              <a:latin typeface="Anderson Four Feather Falls" panose="02000000000000000000" pitchFamily="2" charset="0"/>
            </a:endParaRPr>
          </a:p>
        </p:txBody>
      </p:sp>
      <p:sp>
        <p:nvSpPr>
          <p:cNvPr id="79" name="Tekstvak 1298">
            <a:extLst>
              <a:ext uri="{FF2B5EF4-FFF2-40B4-BE49-F238E27FC236}">
                <a16:creationId xmlns:a16="http://schemas.microsoft.com/office/drawing/2014/main" id="{E57AE6FA-9DEA-CF6E-E8B7-A43AA89BF00F}"/>
              </a:ext>
            </a:extLst>
          </p:cNvPr>
          <p:cNvSpPr txBox="1"/>
          <p:nvPr/>
        </p:nvSpPr>
        <p:spPr>
          <a:xfrm>
            <a:off x="3097303" y="535147"/>
            <a:ext cx="566376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3200" dirty="0" err="1">
                <a:solidFill>
                  <a:schemeClr val="bg1"/>
                </a:solidFill>
                <a:latin typeface="Anderson Four Feather Falls" panose="02000000000000000000" pitchFamily="2" charset="0"/>
              </a:rPr>
              <a:t>ORPHAned</a:t>
            </a:r>
            <a:r>
              <a:rPr lang="nl-NL" sz="32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 RESOURCES</a:t>
            </a:r>
            <a:endParaRPr lang="en-US" sz="2400" dirty="0">
              <a:latin typeface="Anderson Four Feather Falls" panose="02000000000000000000" pitchFamily="2" charset="0"/>
            </a:endParaRPr>
          </a:p>
        </p:txBody>
      </p:sp>
      <p:sp>
        <p:nvSpPr>
          <p:cNvPr id="80" name="Tijdelijke aanduiding voor dianummer 2">
            <a:extLst>
              <a:ext uri="{FF2B5EF4-FFF2-40B4-BE49-F238E27FC236}">
                <a16:creationId xmlns:a16="http://schemas.microsoft.com/office/drawing/2014/main" id="{67132618-3170-80F6-8C0C-1F1E02219EFB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13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grpSp>
        <p:nvGrpSpPr>
          <p:cNvPr id="129" name="Groep 128">
            <a:extLst>
              <a:ext uri="{FF2B5EF4-FFF2-40B4-BE49-F238E27FC236}">
                <a16:creationId xmlns:a16="http://schemas.microsoft.com/office/drawing/2014/main" id="{A9E1DC58-EC48-134E-2FA1-73462972F069}"/>
              </a:ext>
            </a:extLst>
          </p:cNvPr>
          <p:cNvGrpSpPr/>
          <p:nvPr/>
        </p:nvGrpSpPr>
        <p:grpSpPr>
          <a:xfrm>
            <a:off x="9382685" y="4117804"/>
            <a:ext cx="1736292" cy="2934099"/>
            <a:chOff x="9382685" y="4037339"/>
            <a:chExt cx="1736292" cy="2934099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1030D743-42EE-4870-FD03-454ECBCFC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34102" y="4037339"/>
              <a:ext cx="1384875" cy="1735879"/>
            </a:xfrm>
            <a:prstGeom prst="rect">
              <a:avLst/>
            </a:prstGeom>
          </p:spPr>
        </p:pic>
        <p:pic>
          <p:nvPicPr>
            <p:cNvPr id="127" name="Afbeelding 126" descr="Afbeelding met hoofdtooi, hoed, kleding, Modeaccessoire&#10;&#10;Automatisch gegenereerde beschrijving">
              <a:extLst>
                <a:ext uri="{FF2B5EF4-FFF2-40B4-BE49-F238E27FC236}">
                  <a16:creationId xmlns:a16="http://schemas.microsoft.com/office/drawing/2014/main" id="{3C7C3A33-154F-3205-C762-505FE31BA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2685" y="5526686"/>
              <a:ext cx="1444752" cy="144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0837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DC5437F-D900-730D-C384-51CEEF3C7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FE026048-9027-82EE-61AF-F046E05E645F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14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9" name="Tekstvak 1298">
            <a:extLst>
              <a:ext uri="{FF2B5EF4-FFF2-40B4-BE49-F238E27FC236}">
                <a16:creationId xmlns:a16="http://schemas.microsoft.com/office/drawing/2014/main" id="{7D376C87-35A9-27E7-E313-99D6D14A81E8}"/>
              </a:ext>
            </a:extLst>
          </p:cNvPr>
          <p:cNvSpPr txBox="1"/>
          <p:nvPr/>
        </p:nvSpPr>
        <p:spPr>
          <a:xfrm>
            <a:off x="3273783" y="695879"/>
            <a:ext cx="566376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32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Right </a:t>
            </a:r>
            <a:r>
              <a:rPr lang="nl-NL" sz="3200" dirty="0" err="1">
                <a:solidFill>
                  <a:schemeClr val="bg1"/>
                </a:solidFill>
                <a:latin typeface="Anderson Four Feather Falls" panose="02000000000000000000" pitchFamily="2" charset="0"/>
              </a:rPr>
              <a:t>sizing</a:t>
            </a:r>
            <a:endParaRPr lang="en-US" sz="2400" dirty="0">
              <a:latin typeface="Anderson Four Feather Fall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311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DC5437F-D900-730D-C384-51CEEF3C7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" y="0"/>
            <a:ext cx="12192000" cy="685799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pic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FE026048-9027-82EE-61AF-F046E05E645F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15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9" name="Tekstvak 1298">
            <a:extLst>
              <a:ext uri="{FF2B5EF4-FFF2-40B4-BE49-F238E27FC236}">
                <a16:creationId xmlns:a16="http://schemas.microsoft.com/office/drawing/2014/main" id="{7D376C87-35A9-27E7-E313-99D6D14A81E8}"/>
              </a:ext>
            </a:extLst>
          </p:cNvPr>
          <p:cNvSpPr txBox="1"/>
          <p:nvPr/>
        </p:nvSpPr>
        <p:spPr>
          <a:xfrm>
            <a:off x="5250375" y="1012336"/>
            <a:ext cx="566376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3200" dirty="0" err="1">
                <a:solidFill>
                  <a:schemeClr val="bg1"/>
                </a:solidFill>
                <a:latin typeface="Anderson Four Feather Falls" panose="02000000000000000000" pitchFamily="2" charset="0"/>
              </a:rPr>
              <a:t>Shut</a:t>
            </a:r>
            <a:r>
              <a:rPr lang="nl-NL" sz="32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 Down</a:t>
            </a:r>
            <a:endParaRPr lang="en-US" sz="2400" dirty="0">
              <a:latin typeface="Anderson Four Feather Fall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019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DC5437F-D900-730D-C384-51CEEF3C7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4869"/>
            <a:ext cx="12192000" cy="6857999"/>
          </a:xfrm>
          <a:prstGeom prst="rect">
            <a:avLst/>
          </a:prstGeom>
        </p:spPr>
      </p:pic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FE026048-9027-82EE-61AF-F046E05E645F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16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9" name="Tekstvak 1298">
            <a:extLst>
              <a:ext uri="{FF2B5EF4-FFF2-40B4-BE49-F238E27FC236}">
                <a16:creationId xmlns:a16="http://schemas.microsoft.com/office/drawing/2014/main" id="{7D376C87-35A9-27E7-E313-99D6D14A81E8}"/>
              </a:ext>
            </a:extLst>
          </p:cNvPr>
          <p:cNvSpPr txBox="1"/>
          <p:nvPr/>
        </p:nvSpPr>
        <p:spPr>
          <a:xfrm>
            <a:off x="904424" y="1170661"/>
            <a:ext cx="1055241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2800" dirty="0">
                <a:latin typeface="Anderson Four Feather Falls" panose="02000000000000000000" pitchFamily="2" charset="0"/>
              </a:rPr>
              <a:t>104.690 euro                in 4 uur tijd!</a:t>
            </a:r>
            <a:endParaRPr lang="en-US" sz="2000" dirty="0">
              <a:latin typeface="Anderson Four Feather Fall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52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686B8AC-5831-1A7D-0238-68A9AE74C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4" y="1"/>
            <a:ext cx="12192000" cy="6857999"/>
          </a:xfrm>
          <a:prstGeom prst="rect">
            <a:avLst/>
          </a:prstGeom>
        </p:spPr>
      </p:pic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FE026048-9027-82EE-61AF-F046E05E645F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17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88F1329D-7585-A2A2-1D50-5A90761064FB}"/>
                  </a:ext>
                </a:extLst>
              </p14:cNvPr>
              <p14:cNvContentPartPr/>
              <p14:nvPr/>
            </p14:nvContentPartPr>
            <p14:xfrm>
              <a:off x="7817856" y="3422533"/>
              <a:ext cx="133200" cy="36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88F1329D-7585-A2A2-1D50-5A90761064F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63856" y="3314533"/>
                <a:ext cx="2408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t 18">
                <a:extLst>
                  <a:ext uri="{FF2B5EF4-FFF2-40B4-BE49-F238E27FC236}">
                    <a16:creationId xmlns:a16="http://schemas.microsoft.com/office/drawing/2014/main" id="{A3AED4A3-1012-757E-420D-16B53CBFC07E}"/>
                  </a:ext>
                </a:extLst>
              </p14:cNvPr>
              <p14:cNvContentPartPr/>
              <p14:nvPr/>
            </p14:nvContentPartPr>
            <p14:xfrm>
              <a:off x="6648480" y="2119990"/>
              <a:ext cx="995760" cy="184680"/>
            </p14:xfrm>
          </p:contentPart>
        </mc:Choice>
        <mc:Fallback xmlns="">
          <p:pic>
            <p:nvPicPr>
              <p:cNvPr id="19" name="Inkt 18">
                <a:extLst>
                  <a:ext uri="{FF2B5EF4-FFF2-40B4-BE49-F238E27FC236}">
                    <a16:creationId xmlns:a16="http://schemas.microsoft.com/office/drawing/2014/main" id="{A3AED4A3-1012-757E-420D-16B53CBFC07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94480" y="2011779"/>
                <a:ext cx="1103400" cy="4007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" name="Inkt 19">
                <a:extLst>
                  <a:ext uri="{FF2B5EF4-FFF2-40B4-BE49-F238E27FC236}">
                    <a16:creationId xmlns:a16="http://schemas.microsoft.com/office/drawing/2014/main" id="{868CAD20-A7D4-356B-EA2E-D09CE894A600}"/>
                  </a:ext>
                </a:extLst>
              </p14:cNvPr>
              <p14:cNvContentPartPr/>
              <p14:nvPr/>
            </p14:nvContentPartPr>
            <p14:xfrm>
              <a:off x="6730920" y="2250670"/>
              <a:ext cx="156240" cy="22680"/>
            </p14:xfrm>
          </p:contentPart>
        </mc:Choice>
        <mc:Fallback xmlns="">
          <p:pic>
            <p:nvPicPr>
              <p:cNvPr id="20" name="Inkt 19">
                <a:extLst>
                  <a:ext uri="{FF2B5EF4-FFF2-40B4-BE49-F238E27FC236}">
                    <a16:creationId xmlns:a16="http://schemas.microsoft.com/office/drawing/2014/main" id="{868CAD20-A7D4-356B-EA2E-D09CE894A60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77044" y="2144357"/>
                <a:ext cx="263633" cy="2349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1" name="Inkt 20">
                <a:extLst>
                  <a:ext uri="{FF2B5EF4-FFF2-40B4-BE49-F238E27FC236}">
                    <a16:creationId xmlns:a16="http://schemas.microsoft.com/office/drawing/2014/main" id="{C8AC07E1-63C5-4846-658A-CF7ED5BAFA65}"/>
                  </a:ext>
                </a:extLst>
              </p14:cNvPr>
              <p14:cNvContentPartPr/>
              <p14:nvPr/>
            </p14:nvContentPartPr>
            <p14:xfrm>
              <a:off x="6908760" y="2247790"/>
              <a:ext cx="141480" cy="6480"/>
            </p14:xfrm>
          </p:contentPart>
        </mc:Choice>
        <mc:Fallback xmlns="">
          <p:pic>
            <p:nvPicPr>
              <p:cNvPr id="21" name="Inkt 20">
                <a:extLst>
                  <a:ext uri="{FF2B5EF4-FFF2-40B4-BE49-F238E27FC236}">
                    <a16:creationId xmlns:a16="http://schemas.microsoft.com/office/drawing/2014/main" id="{C8AC07E1-63C5-4846-658A-CF7ED5BAFA6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54897" y="2139790"/>
                <a:ext cx="248847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2" name="Inkt 21">
                <a:extLst>
                  <a:ext uri="{FF2B5EF4-FFF2-40B4-BE49-F238E27FC236}">
                    <a16:creationId xmlns:a16="http://schemas.microsoft.com/office/drawing/2014/main" id="{42D1C93B-5B37-C8A0-F2DF-8A81BCBFB73C}"/>
                  </a:ext>
                </a:extLst>
              </p14:cNvPr>
              <p14:cNvContentPartPr/>
              <p14:nvPr/>
            </p14:nvContentPartPr>
            <p14:xfrm>
              <a:off x="6729480" y="2215750"/>
              <a:ext cx="249480" cy="25920"/>
            </p14:xfrm>
          </p:contentPart>
        </mc:Choice>
        <mc:Fallback xmlns="">
          <p:pic>
            <p:nvPicPr>
              <p:cNvPr id="22" name="Inkt 21">
                <a:extLst>
                  <a:ext uri="{FF2B5EF4-FFF2-40B4-BE49-F238E27FC236}">
                    <a16:creationId xmlns:a16="http://schemas.microsoft.com/office/drawing/2014/main" id="{42D1C93B-5B37-C8A0-F2DF-8A81BCBFB73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75402" y="2107750"/>
                <a:ext cx="357276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3" name="Inkt 22">
                <a:extLst>
                  <a:ext uri="{FF2B5EF4-FFF2-40B4-BE49-F238E27FC236}">
                    <a16:creationId xmlns:a16="http://schemas.microsoft.com/office/drawing/2014/main" id="{E852481B-F558-209A-9A1B-9ACDF6ABE3AA}"/>
                  </a:ext>
                </a:extLst>
              </p14:cNvPr>
              <p14:cNvContentPartPr/>
              <p14:nvPr/>
            </p14:nvContentPartPr>
            <p14:xfrm>
              <a:off x="6699960" y="2205670"/>
              <a:ext cx="6480" cy="4320"/>
            </p14:xfrm>
          </p:contentPart>
        </mc:Choice>
        <mc:Fallback xmlns="">
          <p:pic>
            <p:nvPicPr>
              <p:cNvPr id="23" name="Inkt 22">
                <a:extLst>
                  <a:ext uri="{FF2B5EF4-FFF2-40B4-BE49-F238E27FC236}">
                    <a16:creationId xmlns:a16="http://schemas.microsoft.com/office/drawing/2014/main" id="{E852481B-F558-209A-9A1B-9ACDF6ABE3A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645960" y="2097670"/>
                <a:ext cx="11412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4" name="Inkt 23">
                <a:extLst>
                  <a:ext uri="{FF2B5EF4-FFF2-40B4-BE49-F238E27FC236}">
                    <a16:creationId xmlns:a16="http://schemas.microsoft.com/office/drawing/2014/main" id="{D9F2AD73-85E2-BB01-CB28-AC039DBE6241}"/>
                  </a:ext>
                </a:extLst>
              </p14:cNvPr>
              <p14:cNvContentPartPr/>
              <p14:nvPr/>
            </p14:nvContentPartPr>
            <p14:xfrm>
              <a:off x="6927840" y="2170390"/>
              <a:ext cx="661680" cy="7920"/>
            </p14:xfrm>
          </p:contentPart>
        </mc:Choice>
        <mc:Fallback xmlns="">
          <p:pic>
            <p:nvPicPr>
              <p:cNvPr id="24" name="Inkt 23">
                <a:extLst>
                  <a:ext uri="{FF2B5EF4-FFF2-40B4-BE49-F238E27FC236}">
                    <a16:creationId xmlns:a16="http://schemas.microsoft.com/office/drawing/2014/main" id="{D9F2AD73-85E2-BB01-CB28-AC039DBE624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873840" y="2062390"/>
                <a:ext cx="76932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5" name="Inkt 24">
                <a:extLst>
                  <a:ext uri="{FF2B5EF4-FFF2-40B4-BE49-F238E27FC236}">
                    <a16:creationId xmlns:a16="http://schemas.microsoft.com/office/drawing/2014/main" id="{D5833108-6E5C-D88D-7A92-E93E13FD9785}"/>
                  </a:ext>
                </a:extLst>
              </p14:cNvPr>
              <p14:cNvContentPartPr/>
              <p14:nvPr/>
            </p14:nvContentPartPr>
            <p14:xfrm>
              <a:off x="6540480" y="2256430"/>
              <a:ext cx="570960" cy="62640"/>
            </p14:xfrm>
          </p:contentPart>
        </mc:Choice>
        <mc:Fallback xmlns="">
          <p:pic>
            <p:nvPicPr>
              <p:cNvPr id="25" name="Inkt 24">
                <a:extLst>
                  <a:ext uri="{FF2B5EF4-FFF2-40B4-BE49-F238E27FC236}">
                    <a16:creationId xmlns:a16="http://schemas.microsoft.com/office/drawing/2014/main" id="{D5833108-6E5C-D88D-7A92-E93E13FD978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86480" y="2148430"/>
                <a:ext cx="678600" cy="2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8" name="Inkt 27">
                <a:extLst>
                  <a:ext uri="{FF2B5EF4-FFF2-40B4-BE49-F238E27FC236}">
                    <a16:creationId xmlns:a16="http://schemas.microsoft.com/office/drawing/2014/main" id="{BDFDA60D-072D-76FE-3A26-CDB5D7DE473F}"/>
                  </a:ext>
                </a:extLst>
              </p14:cNvPr>
              <p14:cNvContentPartPr/>
              <p14:nvPr/>
            </p14:nvContentPartPr>
            <p14:xfrm>
              <a:off x="6476760" y="2281630"/>
              <a:ext cx="1031760" cy="137880"/>
            </p14:xfrm>
          </p:contentPart>
        </mc:Choice>
        <mc:Fallback xmlns="">
          <p:pic>
            <p:nvPicPr>
              <p:cNvPr id="28" name="Inkt 27">
                <a:extLst>
                  <a:ext uri="{FF2B5EF4-FFF2-40B4-BE49-F238E27FC236}">
                    <a16:creationId xmlns:a16="http://schemas.microsoft.com/office/drawing/2014/main" id="{BDFDA60D-072D-76FE-3A26-CDB5D7DE473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422760" y="2173911"/>
                <a:ext cx="1139400" cy="3529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9" name="Inkt 28">
                <a:extLst>
                  <a:ext uri="{FF2B5EF4-FFF2-40B4-BE49-F238E27FC236}">
                    <a16:creationId xmlns:a16="http://schemas.microsoft.com/office/drawing/2014/main" id="{D3EBF554-98C8-BE3E-E06A-94807DCD083C}"/>
                  </a:ext>
                </a:extLst>
              </p14:cNvPr>
              <p14:cNvContentPartPr/>
              <p14:nvPr/>
            </p14:nvContentPartPr>
            <p14:xfrm>
              <a:off x="6788160" y="2114950"/>
              <a:ext cx="826560" cy="120600"/>
            </p14:xfrm>
          </p:contentPart>
        </mc:Choice>
        <mc:Fallback xmlns="">
          <p:pic>
            <p:nvPicPr>
              <p:cNvPr id="29" name="Inkt 28">
                <a:extLst>
                  <a:ext uri="{FF2B5EF4-FFF2-40B4-BE49-F238E27FC236}">
                    <a16:creationId xmlns:a16="http://schemas.microsoft.com/office/drawing/2014/main" id="{D3EBF554-98C8-BE3E-E06A-94807DCD083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734160" y="2006627"/>
                <a:ext cx="934200" cy="3368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" name="Inkt 29">
                <a:extLst>
                  <a:ext uri="{FF2B5EF4-FFF2-40B4-BE49-F238E27FC236}">
                    <a16:creationId xmlns:a16="http://schemas.microsoft.com/office/drawing/2014/main" id="{4C102C09-AA83-3F07-F1B9-F528A4AD834C}"/>
                  </a:ext>
                </a:extLst>
              </p14:cNvPr>
              <p14:cNvContentPartPr/>
              <p14:nvPr/>
            </p14:nvContentPartPr>
            <p14:xfrm>
              <a:off x="7721280" y="1885270"/>
              <a:ext cx="793800" cy="185040"/>
            </p14:xfrm>
          </p:contentPart>
        </mc:Choice>
        <mc:Fallback xmlns="">
          <p:pic>
            <p:nvPicPr>
              <p:cNvPr id="30" name="Inkt 29">
                <a:extLst>
                  <a:ext uri="{FF2B5EF4-FFF2-40B4-BE49-F238E27FC236}">
                    <a16:creationId xmlns:a16="http://schemas.microsoft.com/office/drawing/2014/main" id="{4C102C09-AA83-3F07-F1B9-F528A4AD834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667255" y="1777480"/>
                <a:ext cx="901489" cy="4002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" name="Inkt 30">
                <a:extLst>
                  <a:ext uri="{FF2B5EF4-FFF2-40B4-BE49-F238E27FC236}">
                    <a16:creationId xmlns:a16="http://schemas.microsoft.com/office/drawing/2014/main" id="{9B005590-F97A-C864-FE02-B2F19BB693AC}"/>
                  </a:ext>
                </a:extLst>
              </p14:cNvPr>
              <p14:cNvContentPartPr/>
              <p14:nvPr/>
            </p14:nvContentPartPr>
            <p14:xfrm>
              <a:off x="8010000" y="1892110"/>
              <a:ext cx="479880" cy="43560"/>
            </p14:xfrm>
          </p:contentPart>
        </mc:Choice>
        <mc:Fallback xmlns="">
          <p:pic>
            <p:nvPicPr>
              <p:cNvPr id="31" name="Inkt 30">
                <a:extLst>
                  <a:ext uri="{FF2B5EF4-FFF2-40B4-BE49-F238E27FC236}">
                    <a16:creationId xmlns:a16="http://schemas.microsoft.com/office/drawing/2014/main" id="{9B005590-F97A-C864-FE02-B2F19BB693A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956000" y="1783210"/>
                <a:ext cx="587520" cy="2609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2" name="Inkt 31">
                <a:extLst>
                  <a:ext uri="{FF2B5EF4-FFF2-40B4-BE49-F238E27FC236}">
                    <a16:creationId xmlns:a16="http://schemas.microsoft.com/office/drawing/2014/main" id="{4D057B59-1F50-6AC3-4D46-4814ECC449F8}"/>
                  </a:ext>
                </a:extLst>
              </p14:cNvPr>
              <p14:cNvContentPartPr/>
              <p14:nvPr/>
            </p14:nvContentPartPr>
            <p14:xfrm>
              <a:off x="7835400" y="1733710"/>
              <a:ext cx="311760" cy="57240"/>
            </p14:xfrm>
          </p:contentPart>
        </mc:Choice>
        <mc:Fallback xmlns="">
          <p:pic>
            <p:nvPicPr>
              <p:cNvPr id="32" name="Inkt 31">
                <a:extLst>
                  <a:ext uri="{FF2B5EF4-FFF2-40B4-BE49-F238E27FC236}">
                    <a16:creationId xmlns:a16="http://schemas.microsoft.com/office/drawing/2014/main" id="{4D057B59-1F50-6AC3-4D46-4814ECC449F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781400" y="1625710"/>
                <a:ext cx="41940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3" name="Inkt 32">
                <a:extLst>
                  <a:ext uri="{FF2B5EF4-FFF2-40B4-BE49-F238E27FC236}">
                    <a16:creationId xmlns:a16="http://schemas.microsoft.com/office/drawing/2014/main" id="{53C79D18-8EBF-87EE-8571-11D9CC16CA3D}"/>
                  </a:ext>
                </a:extLst>
              </p14:cNvPr>
              <p14:cNvContentPartPr/>
              <p14:nvPr/>
            </p14:nvContentPartPr>
            <p14:xfrm>
              <a:off x="8015040" y="1517350"/>
              <a:ext cx="487800" cy="166680"/>
            </p14:xfrm>
          </p:contentPart>
        </mc:Choice>
        <mc:Fallback xmlns="">
          <p:pic>
            <p:nvPicPr>
              <p:cNvPr id="33" name="Inkt 32">
                <a:extLst>
                  <a:ext uri="{FF2B5EF4-FFF2-40B4-BE49-F238E27FC236}">
                    <a16:creationId xmlns:a16="http://schemas.microsoft.com/office/drawing/2014/main" id="{53C79D18-8EBF-87EE-8571-11D9CC16CA3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961080" y="1409350"/>
                <a:ext cx="595361" cy="3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4" name="Inkt 33">
                <a:extLst>
                  <a:ext uri="{FF2B5EF4-FFF2-40B4-BE49-F238E27FC236}">
                    <a16:creationId xmlns:a16="http://schemas.microsoft.com/office/drawing/2014/main" id="{61ED5A21-1929-EF74-B4C7-DDFD854E6D0B}"/>
                  </a:ext>
                </a:extLst>
              </p14:cNvPr>
              <p14:cNvContentPartPr/>
              <p14:nvPr/>
            </p14:nvContentPartPr>
            <p14:xfrm>
              <a:off x="7865640" y="1866550"/>
              <a:ext cx="884520" cy="372600"/>
            </p14:xfrm>
          </p:contentPart>
        </mc:Choice>
        <mc:Fallback xmlns="">
          <p:pic>
            <p:nvPicPr>
              <p:cNvPr id="34" name="Inkt 33">
                <a:extLst>
                  <a:ext uri="{FF2B5EF4-FFF2-40B4-BE49-F238E27FC236}">
                    <a16:creationId xmlns:a16="http://schemas.microsoft.com/office/drawing/2014/main" id="{61ED5A21-1929-EF74-B4C7-DDFD854E6D0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811640" y="1758550"/>
                <a:ext cx="992160" cy="588240"/>
              </a:xfrm>
              <a:prstGeom prst="rect">
                <a:avLst/>
              </a:prstGeom>
            </p:spPr>
          </p:pic>
        </mc:Fallback>
      </mc:AlternateContent>
      <p:sp>
        <p:nvSpPr>
          <p:cNvPr id="1027" name="Tekstvak 1026">
            <a:extLst>
              <a:ext uri="{FF2B5EF4-FFF2-40B4-BE49-F238E27FC236}">
                <a16:creationId xmlns:a16="http://schemas.microsoft.com/office/drawing/2014/main" id="{AAA18CC4-A03D-8E83-D25B-8B2EC74520EE}"/>
              </a:ext>
            </a:extLst>
          </p:cNvPr>
          <p:cNvSpPr txBox="1"/>
          <p:nvPr/>
        </p:nvSpPr>
        <p:spPr>
          <a:xfrm rot="574675">
            <a:off x="7643097" y="3035713"/>
            <a:ext cx="24726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3200">
                <a:ln>
                  <a:solidFill>
                    <a:srgbClr val="76592A"/>
                  </a:solidFill>
                </a:ln>
                <a:solidFill>
                  <a:srgbClr val="E6B56C"/>
                </a:solidFill>
                <a:latin typeface="Rye" panose="020E0803070500060000" pitchFamily="34" charset="0"/>
              </a:rPr>
              <a:t>Cheaper</a:t>
            </a:r>
            <a:endParaRPr lang="nl-NL" sz="2000">
              <a:ln>
                <a:solidFill>
                  <a:srgbClr val="76592A"/>
                </a:solidFill>
              </a:ln>
              <a:solidFill>
                <a:srgbClr val="E6B56C"/>
              </a:solidFill>
              <a:latin typeface="Rye" panose="020E0803070500060000" pitchFamily="34" charset="0"/>
            </a:endParaRPr>
          </a:p>
        </p:txBody>
      </p:sp>
      <p:sp>
        <p:nvSpPr>
          <p:cNvPr id="1028" name="Tekstvak 1027">
            <a:extLst>
              <a:ext uri="{FF2B5EF4-FFF2-40B4-BE49-F238E27FC236}">
                <a16:creationId xmlns:a16="http://schemas.microsoft.com/office/drawing/2014/main" id="{A6F6CD81-B9DB-6C51-DF89-9D7F61083033}"/>
              </a:ext>
            </a:extLst>
          </p:cNvPr>
          <p:cNvSpPr txBox="1"/>
          <p:nvPr/>
        </p:nvSpPr>
        <p:spPr>
          <a:xfrm rot="21014540">
            <a:off x="6415399" y="1787272"/>
            <a:ext cx="25451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400">
                <a:ln>
                  <a:solidFill>
                    <a:srgbClr val="76592A"/>
                  </a:solidFill>
                </a:ln>
                <a:solidFill>
                  <a:srgbClr val="E6B56C"/>
                </a:solidFill>
                <a:latin typeface="Rye" panose="020E0803070500060000" pitchFamily="34" charset="0"/>
              </a:rPr>
              <a:t>CO2</a:t>
            </a:r>
            <a:r>
              <a:rPr lang="nl-NL" sz="1600">
                <a:ln>
                  <a:solidFill>
                    <a:srgbClr val="76592A"/>
                  </a:solidFill>
                </a:ln>
                <a:solidFill>
                  <a:srgbClr val="E6B56C"/>
                </a:solidFill>
                <a:latin typeface="Rye" panose="020E0803070500060000" pitchFamily="34" charset="0"/>
              </a:rPr>
              <a:t> </a:t>
            </a:r>
            <a:r>
              <a:rPr lang="nl-NL" sz="3200" err="1">
                <a:ln>
                  <a:solidFill>
                    <a:srgbClr val="76592A"/>
                  </a:solidFill>
                </a:ln>
                <a:solidFill>
                  <a:srgbClr val="E6B56C"/>
                </a:solidFill>
                <a:latin typeface="Rye" panose="020E0803070500060000" pitchFamily="34" charset="0"/>
              </a:rPr>
              <a:t>neutral</a:t>
            </a:r>
            <a:endParaRPr lang="nl-NL" sz="1600">
              <a:ln>
                <a:solidFill>
                  <a:srgbClr val="76592A"/>
                </a:solidFill>
              </a:ln>
              <a:solidFill>
                <a:srgbClr val="E6B56C"/>
              </a:solidFill>
              <a:latin typeface="Rye" panose="020E0803070500060000" pitchFamily="34" charset="0"/>
            </a:endParaRPr>
          </a:p>
        </p:txBody>
      </p:sp>
      <p:sp>
        <p:nvSpPr>
          <p:cNvPr id="1029" name="Tekstvak 1298">
            <a:extLst>
              <a:ext uri="{FF2B5EF4-FFF2-40B4-BE49-F238E27FC236}">
                <a16:creationId xmlns:a16="http://schemas.microsoft.com/office/drawing/2014/main" id="{1211923F-11F8-1F5A-2D54-409FB129752C}"/>
              </a:ext>
            </a:extLst>
          </p:cNvPr>
          <p:cNvSpPr txBox="1"/>
          <p:nvPr/>
        </p:nvSpPr>
        <p:spPr>
          <a:xfrm>
            <a:off x="1264272" y="804807"/>
            <a:ext cx="566376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40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Wegwijzer</a:t>
            </a:r>
            <a:endParaRPr lang="en-US" sz="3200" dirty="0">
              <a:latin typeface="Anderson Four Feather Fall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139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686B8AC-5831-1A7D-0238-68A9AE74C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FE026048-9027-82EE-61AF-F046E05E645F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18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1029" name="Tekstvak 1298">
            <a:extLst>
              <a:ext uri="{FF2B5EF4-FFF2-40B4-BE49-F238E27FC236}">
                <a16:creationId xmlns:a16="http://schemas.microsoft.com/office/drawing/2014/main" id="{1211923F-11F8-1F5A-2D54-409FB129752C}"/>
              </a:ext>
            </a:extLst>
          </p:cNvPr>
          <p:cNvSpPr txBox="1"/>
          <p:nvPr/>
        </p:nvSpPr>
        <p:spPr>
          <a:xfrm>
            <a:off x="1934300" y="741235"/>
            <a:ext cx="240801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3600" err="1">
                <a:solidFill>
                  <a:schemeClr val="bg1"/>
                </a:solidFill>
                <a:latin typeface="Anderson Four Feather Falls" panose="02000000000000000000" pitchFamily="2" charset="0"/>
              </a:rPr>
              <a:t>Credits</a:t>
            </a:r>
            <a:endParaRPr lang="en-US" sz="2800">
              <a:latin typeface="Anderson Four Feather Falls" panose="02000000000000000000" pitchFamily="2" charset="0"/>
            </a:endParaRPr>
          </a:p>
        </p:txBody>
      </p:sp>
      <p:sp>
        <p:nvSpPr>
          <p:cNvPr id="2" name="Tekstvak 1298">
            <a:extLst>
              <a:ext uri="{FF2B5EF4-FFF2-40B4-BE49-F238E27FC236}">
                <a16:creationId xmlns:a16="http://schemas.microsoft.com/office/drawing/2014/main" id="{CCC3723C-D7CB-606E-7100-2451051461D3}"/>
              </a:ext>
            </a:extLst>
          </p:cNvPr>
          <p:cNvSpPr txBox="1"/>
          <p:nvPr/>
        </p:nvSpPr>
        <p:spPr>
          <a:xfrm>
            <a:off x="5638460" y="1208397"/>
            <a:ext cx="4629952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>
                <a:solidFill>
                  <a:schemeClr val="bg1"/>
                </a:solidFill>
                <a:latin typeface="Rye" panose="020E0803070500060000" pitchFamily="34" charset="0"/>
              </a:rPr>
              <a:t>50.000 </a:t>
            </a:r>
            <a:r>
              <a:rPr lang="nl-NL" err="1">
                <a:solidFill>
                  <a:schemeClr val="bg1"/>
                </a:solidFill>
                <a:latin typeface="Rye" panose="020E0803070500060000" pitchFamily="34" charset="0"/>
              </a:rPr>
              <a:t>credits</a:t>
            </a:r>
            <a:r>
              <a:rPr lang="nl-NL">
                <a:solidFill>
                  <a:schemeClr val="bg1"/>
                </a:solidFill>
                <a:latin typeface="Rye" panose="020E0803070500060000" pitchFamily="34" charset="0"/>
              </a:rPr>
              <a:t> per jaar per stad</a:t>
            </a:r>
            <a:br>
              <a:rPr lang="nl-NL">
                <a:solidFill>
                  <a:schemeClr val="bg1"/>
                </a:solidFill>
                <a:latin typeface="Rye" panose="020E0803070500060000" pitchFamily="34" charset="0"/>
              </a:rPr>
            </a:br>
            <a:endParaRPr lang="nl-NL">
              <a:solidFill>
                <a:schemeClr val="bg1"/>
              </a:solidFill>
              <a:latin typeface="Rye" panose="020E0803070500060000" pitchFamily="34" charset="0"/>
            </a:endParaRPr>
          </a:p>
          <a:p>
            <a:pPr algn="ctr"/>
            <a:r>
              <a:rPr lang="nl-NL">
                <a:solidFill>
                  <a:schemeClr val="bg1"/>
                </a:solidFill>
                <a:latin typeface="Rye" panose="020E0803070500060000" pitchFamily="34" charset="0"/>
              </a:rPr>
              <a:t>1 credit = draaien van een omgeving</a:t>
            </a:r>
          </a:p>
          <a:p>
            <a:pPr algn="ctr"/>
            <a:r>
              <a:rPr lang="nl-NL">
                <a:solidFill>
                  <a:schemeClr val="bg1"/>
                </a:solidFill>
                <a:latin typeface="Rye" panose="020E0803070500060000" pitchFamily="34" charset="0"/>
              </a:rPr>
              <a:t>1 credit = productiedata</a:t>
            </a:r>
          </a:p>
          <a:p>
            <a:pPr algn="ctr"/>
            <a:r>
              <a:rPr lang="nl-NL">
                <a:solidFill>
                  <a:schemeClr val="bg1"/>
                </a:solidFill>
                <a:latin typeface="Rye" panose="020E0803070500060000" pitchFamily="34" charset="0"/>
              </a:rPr>
              <a:t>1 credit = SLA</a:t>
            </a:r>
            <a:endParaRPr lang="en-US" sz="1400">
              <a:latin typeface="Rye" panose="020E0803070500060000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5AB953E-28E3-3708-FCE7-2226739BD5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690" y="2514009"/>
            <a:ext cx="4085082" cy="408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1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EFE4073-6D37-CE69-3707-1A613D99A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559"/>
            <a:ext cx="12192000" cy="6857999"/>
          </a:xfrm>
          <a:prstGeom prst="rect">
            <a:avLst/>
          </a:prstGeom>
          <a:noFill/>
        </p:spPr>
      </p:pic>
      <p:sp>
        <p:nvSpPr>
          <p:cNvPr id="4" name="Tekstvak 1298">
            <a:extLst>
              <a:ext uri="{FF2B5EF4-FFF2-40B4-BE49-F238E27FC236}">
                <a16:creationId xmlns:a16="http://schemas.microsoft.com/office/drawing/2014/main" id="{459A22EA-0D36-946A-B823-CDCECB4B6756}"/>
              </a:ext>
            </a:extLst>
          </p:cNvPr>
          <p:cNvSpPr txBox="1"/>
          <p:nvPr/>
        </p:nvSpPr>
        <p:spPr>
          <a:xfrm>
            <a:off x="2671907" y="859508"/>
            <a:ext cx="6680668" cy="117093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prstTxWarp prst="textArchUp">
              <a:avLst/>
            </a:prstTxWarp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  </a:t>
            </a:r>
            <a:r>
              <a:rPr lang="nl-NL" sz="2400" dirty="0" err="1">
                <a:solidFill>
                  <a:schemeClr val="bg1"/>
                </a:solidFill>
                <a:latin typeface="Anderson Four Feather Falls" panose="02000000000000000000" pitchFamily="2" charset="0"/>
              </a:rPr>
              <a:t>Planet</a:t>
            </a:r>
            <a:r>
              <a:rPr lang="nl-NL" sz="24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 as a Stakeholder</a:t>
            </a:r>
            <a:endParaRPr lang="en-US" dirty="0">
              <a:latin typeface="Anderson Four Feather Falls" panose="02000000000000000000" pitchFamily="2" charset="0"/>
            </a:endParaRPr>
          </a:p>
        </p:txBody>
      </p:sp>
      <p:sp>
        <p:nvSpPr>
          <p:cNvPr id="6" name="Tijdelijke aanduiding voor dianummer 2">
            <a:extLst>
              <a:ext uri="{FF2B5EF4-FFF2-40B4-BE49-F238E27FC236}">
                <a16:creationId xmlns:a16="http://schemas.microsoft.com/office/drawing/2014/main" id="{AB3FB390-2C89-11AE-6C4E-94A8A018683D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19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867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EFE4073-6D37-CE69-3707-1A613D99A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" y="-417"/>
            <a:ext cx="12192000" cy="6857999"/>
          </a:xfrm>
          <a:prstGeom prst="rect">
            <a:avLst/>
          </a:prstGeom>
        </p:spPr>
      </p:pic>
      <p:sp>
        <p:nvSpPr>
          <p:cNvPr id="6" name="Tijdelijke aanduiding voor dianummer 2">
            <a:extLst>
              <a:ext uri="{FF2B5EF4-FFF2-40B4-BE49-F238E27FC236}">
                <a16:creationId xmlns:a16="http://schemas.microsoft.com/office/drawing/2014/main" id="{AB3FB390-2C89-11AE-6C4E-94A8A018683D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20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4" name="Tekstvak 1298">
            <a:extLst>
              <a:ext uri="{FF2B5EF4-FFF2-40B4-BE49-F238E27FC236}">
                <a16:creationId xmlns:a16="http://schemas.microsoft.com/office/drawing/2014/main" id="{459A22EA-0D36-946A-B823-CDCECB4B6756}"/>
              </a:ext>
            </a:extLst>
          </p:cNvPr>
          <p:cNvSpPr txBox="1"/>
          <p:nvPr/>
        </p:nvSpPr>
        <p:spPr>
          <a:xfrm>
            <a:off x="2605712" y="662582"/>
            <a:ext cx="5343102" cy="584775"/>
          </a:xfrm>
          <a:prstGeom prst="rect">
            <a:avLst/>
          </a:prstGeom>
          <a:noFill/>
          <a:effectLst>
            <a:glow rad="127000">
              <a:schemeClr val="accent1"/>
            </a:glow>
            <a:outerShdw blurRad="50800" dist="50800" dir="5400000" algn="ctr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32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1% van de begroting</a:t>
            </a:r>
            <a:endParaRPr lang="en-US" sz="2400" dirty="0">
              <a:solidFill>
                <a:schemeClr val="bg1"/>
              </a:solidFill>
              <a:latin typeface="Anderson Four Feather Falls" panose="02000000000000000000" pitchFamily="2" charset="0"/>
            </a:endParaRPr>
          </a:p>
        </p:txBody>
      </p:sp>
      <p:pic>
        <p:nvPicPr>
          <p:cNvPr id="65" name="Afbeelding 64" descr="Afbeelding met zwart, duisternis&#10;&#10;Automatisch gegenereerde beschrijving">
            <a:extLst>
              <a:ext uri="{FF2B5EF4-FFF2-40B4-BE49-F238E27FC236}">
                <a16:creationId xmlns:a16="http://schemas.microsoft.com/office/drawing/2014/main" id="{75D8513E-5A5D-3469-8BE0-942F606DA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530" y="4023463"/>
            <a:ext cx="633984" cy="76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36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6" name="Afbeelding 1855">
            <a:extLst>
              <a:ext uri="{FF2B5EF4-FFF2-40B4-BE49-F238E27FC236}">
                <a16:creationId xmlns:a16="http://schemas.microsoft.com/office/drawing/2014/main" id="{54B9E6B5-EF87-D7DE-2FAE-6BC5C80AA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10" name="Groep 9">
            <a:extLst>
              <a:ext uri="{FF2B5EF4-FFF2-40B4-BE49-F238E27FC236}">
                <a16:creationId xmlns:a16="http://schemas.microsoft.com/office/drawing/2014/main" id="{590BF221-AF8D-ABAE-7911-79E1754FDD8A}"/>
              </a:ext>
            </a:extLst>
          </p:cNvPr>
          <p:cNvGrpSpPr/>
          <p:nvPr/>
        </p:nvGrpSpPr>
        <p:grpSpPr>
          <a:xfrm>
            <a:off x="752940" y="4540661"/>
            <a:ext cx="1901221" cy="1801037"/>
            <a:chOff x="306916" y="4748941"/>
            <a:chExt cx="1901221" cy="1801037"/>
          </a:xfrm>
        </p:grpSpPr>
        <p:sp>
          <p:nvSpPr>
            <p:cNvPr id="1288" name="Vrije vorm: vorm 1287">
              <a:extLst>
                <a:ext uri="{FF2B5EF4-FFF2-40B4-BE49-F238E27FC236}">
                  <a16:creationId xmlns:a16="http://schemas.microsoft.com/office/drawing/2014/main" id="{F7753564-066E-881A-E17C-BE8AA734D1DC}"/>
                </a:ext>
              </a:extLst>
            </p:cNvPr>
            <p:cNvSpPr/>
            <p:nvPr/>
          </p:nvSpPr>
          <p:spPr>
            <a:xfrm>
              <a:off x="306916" y="4748941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2352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9" name="Tekstvak 1288">
              <a:extLst>
                <a:ext uri="{FF2B5EF4-FFF2-40B4-BE49-F238E27FC236}">
                  <a16:creationId xmlns:a16="http://schemas.microsoft.com/office/drawing/2014/main" id="{C0DC79A1-0077-CF40-5854-7006CAD06676}"/>
                </a:ext>
              </a:extLst>
            </p:cNvPr>
            <p:cNvSpPr txBox="1"/>
            <p:nvPr/>
          </p:nvSpPr>
          <p:spPr>
            <a:xfrm rot="2571624">
              <a:off x="373071" y="5222616"/>
              <a:ext cx="1835066" cy="833767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nl-NL" sz="2800" dirty="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29737DF7-781F-5B0E-2061-9C5037A8576C}"/>
              </a:ext>
            </a:extLst>
          </p:cNvPr>
          <p:cNvGrpSpPr/>
          <p:nvPr/>
        </p:nvGrpSpPr>
        <p:grpSpPr>
          <a:xfrm>
            <a:off x="9604854" y="501406"/>
            <a:ext cx="1801009" cy="2026403"/>
            <a:chOff x="10082374" y="303286"/>
            <a:chExt cx="1801009" cy="2026403"/>
          </a:xfrm>
        </p:grpSpPr>
        <p:sp>
          <p:nvSpPr>
            <p:cNvPr id="1292" name="Vrije vorm: vorm 1291">
              <a:extLst>
                <a:ext uri="{FF2B5EF4-FFF2-40B4-BE49-F238E27FC236}">
                  <a16:creationId xmlns:a16="http://schemas.microsoft.com/office/drawing/2014/main" id="{8E92ECBE-7F11-6F94-3F5A-2633808537AD}"/>
                </a:ext>
              </a:extLst>
            </p:cNvPr>
            <p:cNvSpPr/>
            <p:nvPr/>
          </p:nvSpPr>
          <p:spPr>
            <a:xfrm rot="10800000">
              <a:off x="10082374" y="303286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2352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A1EC5696-A5DC-0C14-8567-EE550E7E53D8}"/>
                </a:ext>
              </a:extLst>
            </p:cNvPr>
            <p:cNvSpPr txBox="1"/>
            <p:nvPr/>
          </p:nvSpPr>
          <p:spPr>
            <a:xfrm rot="2823417">
              <a:off x="9928675" y="882227"/>
              <a:ext cx="1835066" cy="1059857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A72755F5-9378-0A7D-38EF-359BE13ECFB7}"/>
              </a:ext>
            </a:extLst>
          </p:cNvPr>
          <p:cNvGrpSpPr/>
          <p:nvPr/>
        </p:nvGrpSpPr>
        <p:grpSpPr>
          <a:xfrm>
            <a:off x="748285" y="502994"/>
            <a:ext cx="1801037" cy="2019530"/>
            <a:chOff x="302261" y="304874"/>
            <a:chExt cx="1801037" cy="2019530"/>
          </a:xfrm>
        </p:grpSpPr>
        <p:sp>
          <p:nvSpPr>
            <p:cNvPr id="1291" name="Vrije vorm: vorm 1290">
              <a:extLst>
                <a:ext uri="{FF2B5EF4-FFF2-40B4-BE49-F238E27FC236}">
                  <a16:creationId xmlns:a16="http://schemas.microsoft.com/office/drawing/2014/main" id="{A9DAB149-2A6C-82B0-2096-8AD47DE316F4}"/>
                </a:ext>
              </a:extLst>
            </p:cNvPr>
            <p:cNvSpPr/>
            <p:nvPr/>
          </p:nvSpPr>
          <p:spPr>
            <a:xfrm rot="5400000">
              <a:off x="302275" y="304860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2352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10606073-4399-AFC6-2250-DA885F980E79}"/>
                </a:ext>
              </a:extLst>
            </p:cNvPr>
            <p:cNvSpPr txBox="1"/>
            <p:nvPr/>
          </p:nvSpPr>
          <p:spPr>
            <a:xfrm rot="18849801">
              <a:off x="447686" y="876942"/>
              <a:ext cx="1835066" cy="1059857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B6B5119B-D001-0968-FA6C-D9808D57E8B8}"/>
              </a:ext>
            </a:extLst>
          </p:cNvPr>
          <p:cNvGrpSpPr/>
          <p:nvPr/>
        </p:nvGrpSpPr>
        <p:grpSpPr>
          <a:xfrm>
            <a:off x="9526037" y="4537255"/>
            <a:ext cx="1875291" cy="1801009"/>
            <a:chOff x="10003557" y="4745535"/>
            <a:chExt cx="1875291" cy="1801009"/>
          </a:xfrm>
        </p:grpSpPr>
        <p:sp>
          <p:nvSpPr>
            <p:cNvPr id="1293" name="Vrije vorm: vorm 1292">
              <a:extLst>
                <a:ext uri="{FF2B5EF4-FFF2-40B4-BE49-F238E27FC236}">
                  <a16:creationId xmlns:a16="http://schemas.microsoft.com/office/drawing/2014/main" id="{36B7E568-074A-0A1F-2393-FD15A314BD01}"/>
                </a:ext>
              </a:extLst>
            </p:cNvPr>
            <p:cNvSpPr/>
            <p:nvPr/>
          </p:nvSpPr>
          <p:spPr>
            <a:xfrm rot="16200000">
              <a:off x="10077825" y="4745521"/>
              <a:ext cx="1801009" cy="1801037"/>
            </a:xfrm>
            <a:custGeom>
              <a:avLst/>
              <a:gdLst>
                <a:gd name="connsiteX0" fmla="*/ 1650667 w 1801009"/>
                <a:gd name="connsiteY0" fmla="*/ 1415549 h 1801037"/>
                <a:gd name="connsiteX1" fmla="*/ 1801003 w 1801009"/>
                <a:gd name="connsiteY1" fmla="*/ 1265212 h 1801037"/>
                <a:gd name="connsiteX2" fmla="*/ 1558503 w 1801009"/>
                <a:gd name="connsiteY2" fmla="*/ 1265212 h 1801037"/>
                <a:gd name="connsiteX3" fmla="*/ 535797 w 1801009"/>
                <a:gd name="connsiteY3" fmla="*/ 242532 h 1801037"/>
                <a:gd name="connsiteX4" fmla="*/ 535797 w 1801009"/>
                <a:gd name="connsiteY4" fmla="*/ 0 h 1801037"/>
                <a:gd name="connsiteX5" fmla="*/ 385461 w 1801009"/>
                <a:gd name="connsiteY5" fmla="*/ 150342 h 1801037"/>
                <a:gd name="connsiteX6" fmla="*/ 267897 w 1801009"/>
                <a:gd name="connsiteY6" fmla="*/ 0 h 1801037"/>
                <a:gd name="connsiteX7" fmla="*/ 150341 w 1801009"/>
                <a:gd name="connsiteY7" fmla="*/ 150342 h 1801037"/>
                <a:gd name="connsiteX8" fmla="*/ 0 w 1801009"/>
                <a:gd name="connsiteY8" fmla="*/ 0 h 1801037"/>
                <a:gd name="connsiteX9" fmla="*/ 0 w 1801009"/>
                <a:gd name="connsiteY9" fmla="*/ 242500 h 1801037"/>
                <a:gd name="connsiteX10" fmla="*/ 1 w 1801009"/>
                <a:gd name="connsiteY10" fmla="*/ 242507 h 1801037"/>
                <a:gd name="connsiteX11" fmla="*/ 0 w 1801009"/>
                <a:gd name="connsiteY11" fmla="*/ 242507 h 1801037"/>
                <a:gd name="connsiteX12" fmla="*/ 1558503 w 1801009"/>
                <a:gd name="connsiteY12" fmla="*/ 1801038 h 1801037"/>
                <a:gd name="connsiteX13" fmla="*/ 1558503 w 1801009"/>
                <a:gd name="connsiteY13" fmla="*/ 1801038 h 1801037"/>
                <a:gd name="connsiteX14" fmla="*/ 1801009 w 1801009"/>
                <a:gd name="connsiteY14" fmla="*/ 1801038 h 1801037"/>
                <a:gd name="connsiteX15" fmla="*/ 1650667 w 1801009"/>
                <a:gd name="connsiteY15" fmla="*/ 1650670 h 1801037"/>
                <a:gd name="connsiteX16" fmla="*/ 1801009 w 1801009"/>
                <a:gd name="connsiteY16" fmla="*/ 1533106 h 1801037"/>
                <a:gd name="connsiteX17" fmla="*/ 1650667 w 1801009"/>
                <a:gd name="connsiteY17" fmla="*/ 1415549 h 180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1009" h="1801037">
                  <a:moveTo>
                    <a:pt x="1650667" y="1415549"/>
                  </a:moveTo>
                  <a:lnTo>
                    <a:pt x="1801003" y="1265212"/>
                  </a:lnTo>
                  <a:lnTo>
                    <a:pt x="1558503" y="1265212"/>
                  </a:lnTo>
                  <a:cubicBezTo>
                    <a:pt x="994591" y="1265212"/>
                    <a:pt x="535816" y="806443"/>
                    <a:pt x="535797" y="242532"/>
                  </a:cubicBezTo>
                  <a:lnTo>
                    <a:pt x="535797" y="0"/>
                  </a:lnTo>
                  <a:lnTo>
                    <a:pt x="385461" y="150342"/>
                  </a:lnTo>
                  <a:lnTo>
                    <a:pt x="267897" y="0"/>
                  </a:lnTo>
                  <a:lnTo>
                    <a:pt x="150341" y="150342"/>
                  </a:lnTo>
                  <a:lnTo>
                    <a:pt x="0" y="0"/>
                  </a:lnTo>
                  <a:lnTo>
                    <a:pt x="0" y="242500"/>
                  </a:lnTo>
                  <a:lnTo>
                    <a:pt x="1" y="242507"/>
                  </a:lnTo>
                  <a:lnTo>
                    <a:pt x="0" y="242507"/>
                  </a:lnTo>
                  <a:cubicBezTo>
                    <a:pt x="0" y="1103243"/>
                    <a:pt x="697767" y="1801038"/>
                    <a:pt x="1558503" y="1801038"/>
                  </a:cubicBezTo>
                  <a:lnTo>
                    <a:pt x="1558503" y="1801038"/>
                  </a:lnTo>
                  <a:lnTo>
                    <a:pt x="1801009" y="1801038"/>
                  </a:lnTo>
                  <a:lnTo>
                    <a:pt x="1650667" y="1650670"/>
                  </a:lnTo>
                  <a:lnTo>
                    <a:pt x="1801009" y="1533106"/>
                  </a:lnTo>
                  <a:lnTo>
                    <a:pt x="1650667" y="1415549"/>
                  </a:lnTo>
                  <a:close/>
                </a:path>
              </a:pathLst>
            </a:custGeom>
            <a:solidFill>
              <a:srgbClr val="23525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05D186C3-392B-6FD3-9BFA-7241508E20DC}"/>
                </a:ext>
              </a:extLst>
            </p:cNvPr>
            <p:cNvSpPr txBox="1"/>
            <p:nvPr/>
          </p:nvSpPr>
          <p:spPr>
            <a:xfrm rot="18903983">
              <a:off x="10003557" y="5209152"/>
              <a:ext cx="1835066" cy="833767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nl-NL" sz="2800">
                  <a:solidFill>
                    <a:schemeClr val="bg1"/>
                  </a:solidFill>
                  <a:latin typeface="Coney Island" panose="00000400000000000000" pitchFamily="2" charset="0"/>
                </a:rPr>
                <a:t>Wigo4it</a:t>
              </a:r>
            </a:p>
          </p:txBody>
        </p:sp>
      </p:grpSp>
      <p:pic>
        <p:nvPicPr>
          <p:cNvPr id="190" name="Afbeelding 189" descr="Afbeelding met zwart, Graphics, zwart-wit, duisternis&#10;&#10;Automatisch gegenereerde beschrijving">
            <a:extLst>
              <a:ext uri="{FF2B5EF4-FFF2-40B4-BE49-F238E27FC236}">
                <a16:creationId xmlns:a16="http://schemas.microsoft.com/office/drawing/2014/main" id="{FC4E73CB-F5E3-A42C-1A69-54EECAF687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60" y="5313187"/>
            <a:ext cx="995946" cy="828404"/>
          </a:xfrm>
          <a:prstGeom prst="rect">
            <a:avLst/>
          </a:prstGeom>
        </p:spPr>
      </p:pic>
      <p:pic>
        <p:nvPicPr>
          <p:cNvPr id="191" name="Afbeelding 190" descr="Afbeelding met zwart, Graphics, zwart-wit, duisternis&#10;&#10;Automatisch gegenereerde beschrijving">
            <a:extLst>
              <a:ext uri="{FF2B5EF4-FFF2-40B4-BE49-F238E27FC236}">
                <a16:creationId xmlns:a16="http://schemas.microsoft.com/office/drawing/2014/main" id="{2FBA770B-1A1A-B7A2-507D-8E57E607C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65620" y="5299322"/>
            <a:ext cx="993125" cy="828404"/>
          </a:xfrm>
          <a:prstGeom prst="rect">
            <a:avLst/>
          </a:prstGeom>
        </p:spPr>
      </p:pic>
      <p:grpSp>
        <p:nvGrpSpPr>
          <p:cNvPr id="1480" name="Groep 1479">
            <a:extLst>
              <a:ext uri="{FF2B5EF4-FFF2-40B4-BE49-F238E27FC236}">
                <a16:creationId xmlns:a16="http://schemas.microsoft.com/office/drawing/2014/main" id="{E0483E78-17F3-9F36-AD8A-0426CD26A368}"/>
              </a:ext>
            </a:extLst>
          </p:cNvPr>
          <p:cNvGrpSpPr/>
          <p:nvPr/>
        </p:nvGrpSpPr>
        <p:grpSpPr>
          <a:xfrm>
            <a:off x="2904436" y="621327"/>
            <a:ext cx="6403559" cy="321715"/>
            <a:chOff x="3188662" y="621327"/>
            <a:chExt cx="6403559" cy="321715"/>
          </a:xfrm>
        </p:grpSpPr>
        <p:sp>
          <p:nvSpPr>
            <p:cNvPr id="1437" name="Vrije vorm: vorm 1436">
              <a:extLst>
                <a:ext uri="{FF2B5EF4-FFF2-40B4-BE49-F238E27FC236}">
                  <a16:creationId xmlns:a16="http://schemas.microsoft.com/office/drawing/2014/main" id="{13E65464-6410-F3ED-960F-D9C75C733E00}"/>
                </a:ext>
              </a:extLst>
            </p:cNvPr>
            <p:cNvSpPr/>
            <p:nvPr/>
          </p:nvSpPr>
          <p:spPr>
            <a:xfrm>
              <a:off x="3188662" y="621327"/>
              <a:ext cx="321725" cy="321713"/>
            </a:xfrm>
            <a:custGeom>
              <a:avLst/>
              <a:gdLst>
                <a:gd name="connsiteX0" fmla="*/ 65094 w 130181"/>
                <a:gd name="connsiteY0" fmla="*/ 0 h 130176"/>
                <a:gd name="connsiteX1" fmla="*/ 78740 w 130181"/>
                <a:gd name="connsiteY1" fmla="*/ 51441 h 130176"/>
                <a:gd name="connsiteX2" fmla="*/ 130181 w 130181"/>
                <a:gd name="connsiteY2" fmla="*/ 65088 h 130176"/>
                <a:gd name="connsiteX3" fmla="*/ 78740 w 130181"/>
                <a:gd name="connsiteY3" fmla="*/ 78735 h 130176"/>
                <a:gd name="connsiteX4" fmla="*/ 65094 w 130181"/>
                <a:gd name="connsiteY4" fmla="*/ 130176 h 130176"/>
                <a:gd name="connsiteX5" fmla="*/ 51441 w 130181"/>
                <a:gd name="connsiteY5" fmla="*/ 78735 h 130176"/>
                <a:gd name="connsiteX6" fmla="*/ 0 w 130181"/>
                <a:gd name="connsiteY6" fmla="*/ 65088 h 130176"/>
                <a:gd name="connsiteX7" fmla="*/ 51441 w 130181"/>
                <a:gd name="connsiteY7" fmla="*/ 51441 h 130176"/>
                <a:gd name="connsiteX8" fmla="*/ 65094 w 130181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81" h="130176">
                  <a:moveTo>
                    <a:pt x="65094" y="0"/>
                  </a:moveTo>
                  <a:lnTo>
                    <a:pt x="78740" y="51441"/>
                  </a:lnTo>
                  <a:lnTo>
                    <a:pt x="130181" y="65088"/>
                  </a:lnTo>
                  <a:lnTo>
                    <a:pt x="78740" y="78735"/>
                  </a:lnTo>
                  <a:lnTo>
                    <a:pt x="65094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94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38" name="Vrije vorm: vorm 1437">
              <a:extLst>
                <a:ext uri="{FF2B5EF4-FFF2-40B4-BE49-F238E27FC236}">
                  <a16:creationId xmlns:a16="http://schemas.microsoft.com/office/drawing/2014/main" id="{E73D3163-51F9-084C-3146-3D6EC1F0BC30}"/>
                </a:ext>
              </a:extLst>
            </p:cNvPr>
            <p:cNvSpPr/>
            <p:nvPr/>
          </p:nvSpPr>
          <p:spPr>
            <a:xfrm>
              <a:off x="3864426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39" name="Vrije vorm: vorm 1438">
              <a:extLst>
                <a:ext uri="{FF2B5EF4-FFF2-40B4-BE49-F238E27FC236}">
                  <a16:creationId xmlns:a16="http://schemas.microsoft.com/office/drawing/2014/main" id="{00F80847-541B-9C40-5213-5717634F3E15}"/>
                </a:ext>
              </a:extLst>
            </p:cNvPr>
            <p:cNvSpPr/>
            <p:nvPr/>
          </p:nvSpPr>
          <p:spPr>
            <a:xfrm>
              <a:off x="4540190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7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7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0" name="Vrije vorm: vorm 1439">
              <a:extLst>
                <a:ext uri="{FF2B5EF4-FFF2-40B4-BE49-F238E27FC236}">
                  <a16:creationId xmlns:a16="http://schemas.microsoft.com/office/drawing/2014/main" id="{AD49FE2E-57AE-0275-63D5-9D09439B93D1}"/>
                </a:ext>
              </a:extLst>
            </p:cNvPr>
            <p:cNvSpPr/>
            <p:nvPr/>
          </p:nvSpPr>
          <p:spPr>
            <a:xfrm>
              <a:off x="5215957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35 w 130175"/>
                <a:gd name="connsiteY5" fmla="*/ 78736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35" y="78736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1" name="Vrije vorm: vorm 1440">
              <a:extLst>
                <a:ext uri="{FF2B5EF4-FFF2-40B4-BE49-F238E27FC236}">
                  <a16:creationId xmlns:a16="http://schemas.microsoft.com/office/drawing/2014/main" id="{EA668E9B-B6C1-6483-D327-803FC59476D3}"/>
                </a:ext>
              </a:extLst>
            </p:cNvPr>
            <p:cNvSpPr/>
            <p:nvPr/>
          </p:nvSpPr>
          <p:spPr>
            <a:xfrm>
              <a:off x="5891706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6 h 130176"/>
                <a:gd name="connsiteX4" fmla="*/ 65088 w 130175"/>
                <a:gd name="connsiteY4" fmla="*/ 130176 h 130176"/>
                <a:gd name="connsiteX5" fmla="*/ 51441 w 130175"/>
                <a:gd name="connsiteY5" fmla="*/ 78736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2" name="Vrije vorm: vorm 1441">
              <a:extLst>
                <a:ext uri="{FF2B5EF4-FFF2-40B4-BE49-F238E27FC236}">
                  <a16:creationId xmlns:a16="http://schemas.microsoft.com/office/drawing/2014/main" id="{F44E4137-A5B5-FF7C-6689-4C2E73FAEB84}"/>
                </a:ext>
              </a:extLst>
            </p:cNvPr>
            <p:cNvSpPr/>
            <p:nvPr/>
          </p:nvSpPr>
          <p:spPr>
            <a:xfrm>
              <a:off x="6567470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3" name="Vrije vorm: vorm 1442">
              <a:extLst>
                <a:ext uri="{FF2B5EF4-FFF2-40B4-BE49-F238E27FC236}">
                  <a16:creationId xmlns:a16="http://schemas.microsoft.com/office/drawing/2014/main" id="{5E3AA0B3-6216-E227-715A-1CCB5176D8F9}"/>
                </a:ext>
              </a:extLst>
            </p:cNvPr>
            <p:cNvSpPr/>
            <p:nvPr/>
          </p:nvSpPr>
          <p:spPr>
            <a:xfrm>
              <a:off x="7243234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6 h 130176"/>
                <a:gd name="connsiteX5" fmla="*/ 51435 w 130175"/>
                <a:gd name="connsiteY5" fmla="*/ 78735 h 130176"/>
                <a:gd name="connsiteX6" fmla="*/ 0 w 130175"/>
                <a:gd name="connsiteY6" fmla="*/ 65088 h 130176"/>
                <a:gd name="connsiteX7" fmla="*/ 51435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6"/>
                  </a:lnTo>
                  <a:lnTo>
                    <a:pt x="51435" y="78735"/>
                  </a:lnTo>
                  <a:lnTo>
                    <a:pt x="0" y="65088"/>
                  </a:lnTo>
                  <a:lnTo>
                    <a:pt x="51435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4" name="Vrije vorm: vorm 1443">
              <a:extLst>
                <a:ext uri="{FF2B5EF4-FFF2-40B4-BE49-F238E27FC236}">
                  <a16:creationId xmlns:a16="http://schemas.microsoft.com/office/drawing/2014/main" id="{BBD1BC12-892B-5A43-2E4C-6741677F1A6A}"/>
                </a:ext>
              </a:extLst>
            </p:cNvPr>
            <p:cNvSpPr/>
            <p:nvPr/>
          </p:nvSpPr>
          <p:spPr>
            <a:xfrm>
              <a:off x="7918983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5" name="Vrije vorm: vorm 1444">
              <a:extLst>
                <a:ext uri="{FF2B5EF4-FFF2-40B4-BE49-F238E27FC236}">
                  <a16:creationId xmlns:a16="http://schemas.microsoft.com/office/drawing/2014/main" id="{1FAB798B-4791-B03C-39B6-5E5137FCCD34}"/>
                </a:ext>
              </a:extLst>
            </p:cNvPr>
            <p:cNvSpPr/>
            <p:nvPr/>
          </p:nvSpPr>
          <p:spPr>
            <a:xfrm>
              <a:off x="8594749" y="621327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6" name="Vrije vorm: vorm 1445">
              <a:extLst>
                <a:ext uri="{FF2B5EF4-FFF2-40B4-BE49-F238E27FC236}">
                  <a16:creationId xmlns:a16="http://schemas.microsoft.com/office/drawing/2014/main" id="{88881657-C8CE-5947-B13F-A2097BB1AF08}"/>
                </a:ext>
              </a:extLst>
            </p:cNvPr>
            <p:cNvSpPr/>
            <p:nvPr/>
          </p:nvSpPr>
          <p:spPr>
            <a:xfrm>
              <a:off x="9270513" y="621329"/>
              <a:ext cx="321708" cy="321713"/>
            </a:xfrm>
            <a:custGeom>
              <a:avLst/>
              <a:gdLst>
                <a:gd name="connsiteX0" fmla="*/ 65088 w 130174"/>
                <a:gd name="connsiteY0" fmla="*/ 0 h 130176"/>
                <a:gd name="connsiteX1" fmla="*/ 78734 w 130174"/>
                <a:gd name="connsiteY1" fmla="*/ 51441 h 130176"/>
                <a:gd name="connsiteX2" fmla="*/ 130175 w 130174"/>
                <a:gd name="connsiteY2" fmla="*/ 65088 h 130176"/>
                <a:gd name="connsiteX3" fmla="*/ 78734 w 130174"/>
                <a:gd name="connsiteY3" fmla="*/ 78736 h 130176"/>
                <a:gd name="connsiteX4" fmla="*/ 65088 w 130174"/>
                <a:gd name="connsiteY4" fmla="*/ 130176 h 130176"/>
                <a:gd name="connsiteX5" fmla="*/ 51441 w 130174"/>
                <a:gd name="connsiteY5" fmla="*/ 78736 h 130176"/>
                <a:gd name="connsiteX6" fmla="*/ 0 w 130174"/>
                <a:gd name="connsiteY6" fmla="*/ 65088 h 130176"/>
                <a:gd name="connsiteX7" fmla="*/ 51441 w 130174"/>
                <a:gd name="connsiteY7" fmla="*/ 51441 h 130176"/>
                <a:gd name="connsiteX8" fmla="*/ 65088 w 130174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505" name="Groep 1504">
            <a:extLst>
              <a:ext uri="{FF2B5EF4-FFF2-40B4-BE49-F238E27FC236}">
                <a16:creationId xmlns:a16="http://schemas.microsoft.com/office/drawing/2014/main" id="{8FAE2E9A-5D8E-DC30-CB5B-72A2C9EE4812}"/>
              </a:ext>
            </a:extLst>
          </p:cNvPr>
          <p:cNvGrpSpPr/>
          <p:nvPr/>
        </p:nvGrpSpPr>
        <p:grpSpPr>
          <a:xfrm>
            <a:off x="846189" y="2614976"/>
            <a:ext cx="321714" cy="1673237"/>
            <a:chOff x="557590" y="2517180"/>
            <a:chExt cx="321714" cy="1673237"/>
          </a:xfrm>
        </p:grpSpPr>
        <p:sp>
          <p:nvSpPr>
            <p:cNvPr id="1502" name="Vrije vorm: vorm 1501">
              <a:extLst>
                <a:ext uri="{FF2B5EF4-FFF2-40B4-BE49-F238E27FC236}">
                  <a16:creationId xmlns:a16="http://schemas.microsoft.com/office/drawing/2014/main" id="{CDA046F7-F213-E192-20E5-FE27CC436D81}"/>
                </a:ext>
              </a:extLst>
            </p:cNvPr>
            <p:cNvSpPr/>
            <p:nvPr/>
          </p:nvSpPr>
          <p:spPr>
            <a:xfrm rot="16200000">
              <a:off x="557591" y="3868705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3" name="Vrije vorm: vorm 1502">
              <a:extLst>
                <a:ext uri="{FF2B5EF4-FFF2-40B4-BE49-F238E27FC236}">
                  <a16:creationId xmlns:a16="http://schemas.microsoft.com/office/drawing/2014/main" id="{7FA4CA0F-C24A-49BE-1D5F-8E7546ECB3D3}"/>
                </a:ext>
              </a:extLst>
            </p:cNvPr>
            <p:cNvSpPr/>
            <p:nvPr/>
          </p:nvSpPr>
          <p:spPr>
            <a:xfrm rot="16200000">
              <a:off x="557591" y="3192939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4" name="Vrije vorm: vorm 1503">
              <a:extLst>
                <a:ext uri="{FF2B5EF4-FFF2-40B4-BE49-F238E27FC236}">
                  <a16:creationId xmlns:a16="http://schemas.microsoft.com/office/drawing/2014/main" id="{02AF9CB9-C04F-3BD1-802B-79859A8C6583}"/>
                </a:ext>
              </a:extLst>
            </p:cNvPr>
            <p:cNvSpPr/>
            <p:nvPr/>
          </p:nvSpPr>
          <p:spPr>
            <a:xfrm rot="16200000">
              <a:off x="557594" y="2517177"/>
              <a:ext cx="321708" cy="321713"/>
            </a:xfrm>
            <a:custGeom>
              <a:avLst/>
              <a:gdLst>
                <a:gd name="connsiteX0" fmla="*/ 65088 w 130174"/>
                <a:gd name="connsiteY0" fmla="*/ 0 h 130176"/>
                <a:gd name="connsiteX1" fmla="*/ 78734 w 130174"/>
                <a:gd name="connsiteY1" fmla="*/ 51441 h 130176"/>
                <a:gd name="connsiteX2" fmla="*/ 130175 w 130174"/>
                <a:gd name="connsiteY2" fmla="*/ 65088 h 130176"/>
                <a:gd name="connsiteX3" fmla="*/ 78734 w 130174"/>
                <a:gd name="connsiteY3" fmla="*/ 78736 h 130176"/>
                <a:gd name="connsiteX4" fmla="*/ 65088 w 130174"/>
                <a:gd name="connsiteY4" fmla="*/ 130176 h 130176"/>
                <a:gd name="connsiteX5" fmla="*/ 51441 w 130174"/>
                <a:gd name="connsiteY5" fmla="*/ 78736 h 130176"/>
                <a:gd name="connsiteX6" fmla="*/ 0 w 130174"/>
                <a:gd name="connsiteY6" fmla="*/ 65088 h 130176"/>
                <a:gd name="connsiteX7" fmla="*/ 51441 w 130174"/>
                <a:gd name="connsiteY7" fmla="*/ 51441 h 130176"/>
                <a:gd name="connsiteX8" fmla="*/ 65088 w 130174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1506" name="Groep 1505">
            <a:extLst>
              <a:ext uri="{FF2B5EF4-FFF2-40B4-BE49-F238E27FC236}">
                <a16:creationId xmlns:a16="http://schemas.microsoft.com/office/drawing/2014/main" id="{828A22F6-058F-7C2D-1B94-FB16C579272C}"/>
              </a:ext>
            </a:extLst>
          </p:cNvPr>
          <p:cNvGrpSpPr/>
          <p:nvPr/>
        </p:nvGrpSpPr>
        <p:grpSpPr>
          <a:xfrm>
            <a:off x="11024096" y="2622549"/>
            <a:ext cx="321714" cy="1673237"/>
            <a:chOff x="557590" y="2517180"/>
            <a:chExt cx="321714" cy="1673237"/>
          </a:xfrm>
        </p:grpSpPr>
        <p:sp>
          <p:nvSpPr>
            <p:cNvPr id="1507" name="Vrije vorm: vorm 1506">
              <a:extLst>
                <a:ext uri="{FF2B5EF4-FFF2-40B4-BE49-F238E27FC236}">
                  <a16:creationId xmlns:a16="http://schemas.microsoft.com/office/drawing/2014/main" id="{C1AA4093-6712-53F7-A500-5DE8646CFD33}"/>
                </a:ext>
              </a:extLst>
            </p:cNvPr>
            <p:cNvSpPr/>
            <p:nvPr/>
          </p:nvSpPr>
          <p:spPr>
            <a:xfrm rot="16200000">
              <a:off x="557591" y="3868705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40 w 130175"/>
                <a:gd name="connsiteY1" fmla="*/ 51441 h 130176"/>
                <a:gd name="connsiteX2" fmla="*/ 130175 w 130175"/>
                <a:gd name="connsiteY2" fmla="*/ 65088 h 130176"/>
                <a:gd name="connsiteX3" fmla="*/ 78740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40" y="51441"/>
                  </a:lnTo>
                  <a:lnTo>
                    <a:pt x="130175" y="65088"/>
                  </a:lnTo>
                  <a:lnTo>
                    <a:pt x="78740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8" name="Vrije vorm: vorm 1507">
              <a:extLst>
                <a:ext uri="{FF2B5EF4-FFF2-40B4-BE49-F238E27FC236}">
                  <a16:creationId xmlns:a16="http://schemas.microsoft.com/office/drawing/2014/main" id="{6154BFC8-F9A8-0195-11D2-8B54564D8C57}"/>
                </a:ext>
              </a:extLst>
            </p:cNvPr>
            <p:cNvSpPr/>
            <p:nvPr/>
          </p:nvSpPr>
          <p:spPr>
            <a:xfrm rot="16200000">
              <a:off x="557591" y="3192939"/>
              <a:ext cx="321711" cy="321713"/>
            </a:xfrm>
            <a:custGeom>
              <a:avLst/>
              <a:gdLst>
                <a:gd name="connsiteX0" fmla="*/ 65088 w 130175"/>
                <a:gd name="connsiteY0" fmla="*/ 0 h 130176"/>
                <a:gd name="connsiteX1" fmla="*/ 78734 w 130175"/>
                <a:gd name="connsiteY1" fmla="*/ 51441 h 130176"/>
                <a:gd name="connsiteX2" fmla="*/ 130175 w 130175"/>
                <a:gd name="connsiteY2" fmla="*/ 65088 h 130176"/>
                <a:gd name="connsiteX3" fmla="*/ 78734 w 130175"/>
                <a:gd name="connsiteY3" fmla="*/ 78735 h 130176"/>
                <a:gd name="connsiteX4" fmla="*/ 65088 w 130175"/>
                <a:gd name="connsiteY4" fmla="*/ 130177 h 130176"/>
                <a:gd name="connsiteX5" fmla="*/ 51441 w 130175"/>
                <a:gd name="connsiteY5" fmla="*/ 78735 h 130176"/>
                <a:gd name="connsiteX6" fmla="*/ 0 w 130175"/>
                <a:gd name="connsiteY6" fmla="*/ 65088 h 130176"/>
                <a:gd name="connsiteX7" fmla="*/ 51441 w 130175"/>
                <a:gd name="connsiteY7" fmla="*/ 51441 h 130176"/>
                <a:gd name="connsiteX8" fmla="*/ 65088 w 130175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5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5"/>
                  </a:lnTo>
                  <a:lnTo>
                    <a:pt x="65088" y="130177"/>
                  </a:lnTo>
                  <a:lnTo>
                    <a:pt x="51441" y="78735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9" name="Vrije vorm: vorm 1508">
              <a:extLst>
                <a:ext uri="{FF2B5EF4-FFF2-40B4-BE49-F238E27FC236}">
                  <a16:creationId xmlns:a16="http://schemas.microsoft.com/office/drawing/2014/main" id="{30A27CED-D454-5A96-91AA-9887469651D9}"/>
                </a:ext>
              </a:extLst>
            </p:cNvPr>
            <p:cNvSpPr/>
            <p:nvPr/>
          </p:nvSpPr>
          <p:spPr>
            <a:xfrm rot="16200000">
              <a:off x="557594" y="2517177"/>
              <a:ext cx="321708" cy="321713"/>
            </a:xfrm>
            <a:custGeom>
              <a:avLst/>
              <a:gdLst>
                <a:gd name="connsiteX0" fmla="*/ 65088 w 130174"/>
                <a:gd name="connsiteY0" fmla="*/ 0 h 130176"/>
                <a:gd name="connsiteX1" fmla="*/ 78734 w 130174"/>
                <a:gd name="connsiteY1" fmla="*/ 51441 h 130176"/>
                <a:gd name="connsiteX2" fmla="*/ 130175 w 130174"/>
                <a:gd name="connsiteY2" fmla="*/ 65088 h 130176"/>
                <a:gd name="connsiteX3" fmla="*/ 78734 w 130174"/>
                <a:gd name="connsiteY3" fmla="*/ 78736 h 130176"/>
                <a:gd name="connsiteX4" fmla="*/ 65088 w 130174"/>
                <a:gd name="connsiteY4" fmla="*/ 130176 h 130176"/>
                <a:gd name="connsiteX5" fmla="*/ 51441 w 130174"/>
                <a:gd name="connsiteY5" fmla="*/ 78736 h 130176"/>
                <a:gd name="connsiteX6" fmla="*/ 0 w 130174"/>
                <a:gd name="connsiteY6" fmla="*/ 65088 h 130176"/>
                <a:gd name="connsiteX7" fmla="*/ 51441 w 130174"/>
                <a:gd name="connsiteY7" fmla="*/ 51441 h 130176"/>
                <a:gd name="connsiteX8" fmla="*/ 65088 w 130174"/>
                <a:gd name="connsiteY8" fmla="*/ 0 h 13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4" h="130176">
                  <a:moveTo>
                    <a:pt x="65088" y="0"/>
                  </a:moveTo>
                  <a:lnTo>
                    <a:pt x="78734" y="51441"/>
                  </a:lnTo>
                  <a:lnTo>
                    <a:pt x="130175" y="65088"/>
                  </a:lnTo>
                  <a:lnTo>
                    <a:pt x="78734" y="78736"/>
                  </a:lnTo>
                  <a:lnTo>
                    <a:pt x="65088" y="130176"/>
                  </a:lnTo>
                  <a:lnTo>
                    <a:pt x="51441" y="78736"/>
                  </a:lnTo>
                  <a:lnTo>
                    <a:pt x="0" y="65088"/>
                  </a:lnTo>
                  <a:lnTo>
                    <a:pt x="51441" y="51441"/>
                  </a:lnTo>
                  <a:lnTo>
                    <a:pt x="65088" y="0"/>
                  </a:lnTo>
                  <a:close/>
                </a:path>
              </a:pathLst>
            </a:custGeom>
            <a:solidFill>
              <a:schemeClr val="tx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514" name="Vrije vorm: vorm 1513">
            <a:extLst>
              <a:ext uri="{FF2B5EF4-FFF2-40B4-BE49-F238E27FC236}">
                <a16:creationId xmlns:a16="http://schemas.microsoft.com/office/drawing/2014/main" id="{8AB39B5A-1802-0DA2-8266-EEC8FB8F70E6}"/>
              </a:ext>
            </a:extLst>
          </p:cNvPr>
          <p:cNvSpPr/>
          <p:nvPr/>
        </p:nvSpPr>
        <p:spPr>
          <a:xfrm>
            <a:off x="2991368" y="5917038"/>
            <a:ext cx="321708" cy="321713"/>
          </a:xfrm>
          <a:custGeom>
            <a:avLst/>
            <a:gdLst>
              <a:gd name="connsiteX0" fmla="*/ 65088 w 130174"/>
              <a:gd name="connsiteY0" fmla="*/ 0 h 130176"/>
              <a:gd name="connsiteX1" fmla="*/ 78734 w 130174"/>
              <a:gd name="connsiteY1" fmla="*/ 51441 h 130176"/>
              <a:gd name="connsiteX2" fmla="*/ 130175 w 130174"/>
              <a:gd name="connsiteY2" fmla="*/ 65088 h 130176"/>
              <a:gd name="connsiteX3" fmla="*/ 78734 w 130174"/>
              <a:gd name="connsiteY3" fmla="*/ 78736 h 130176"/>
              <a:gd name="connsiteX4" fmla="*/ 65088 w 130174"/>
              <a:gd name="connsiteY4" fmla="*/ 130176 h 130176"/>
              <a:gd name="connsiteX5" fmla="*/ 51441 w 130174"/>
              <a:gd name="connsiteY5" fmla="*/ 78736 h 130176"/>
              <a:gd name="connsiteX6" fmla="*/ 0 w 130174"/>
              <a:gd name="connsiteY6" fmla="*/ 65088 h 130176"/>
              <a:gd name="connsiteX7" fmla="*/ 51441 w 130174"/>
              <a:gd name="connsiteY7" fmla="*/ 51441 h 130176"/>
              <a:gd name="connsiteX8" fmla="*/ 65088 w 130174"/>
              <a:gd name="connsiteY8" fmla="*/ 0 h 1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174" h="130176">
                <a:moveTo>
                  <a:pt x="65088" y="0"/>
                </a:moveTo>
                <a:lnTo>
                  <a:pt x="78734" y="51441"/>
                </a:lnTo>
                <a:lnTo>
                  <a:pt x="130175" y="65088"/>
                </a:lnTo>
                <a:lnTo>
                  <a:pt x="78734" y="78736"/>
                </a:lnTo>
                <a:lnTo>
                  <a:pt x="65088" y="130176"/>
                </a:lnTo>
                <a:lnTo>
                  <a:pt x="51441" y="78736"/>
                </a:lnTo>
                <a:lnTo>
                  <a:pt x="0" y="65088"/>
                </a:lnTo>
                <a:lnTo>
                  <a:pt x="51441" y="51441"/>
                </a:lnTo>
                <a:lnTo>
                  <a:pt x="65088" y="0"/>
                </a:lnTo>
                <a:close/>
              </a:path>
            </a:pathLst>
          </a:custGeom>
          <a:solidFill>
            <a:schemeClr val="tx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515" name="Vrije vorm: vorm 1514">
            <a:extLst>
              <a:ext uri="{FF2B5EF4-FFF2-40B4-BE49-F238E27FC236}">
                <a16:creationId xmlns:a16="http://schemas.microsoft.com/office/drawing/2014/main" id="{442DF9B2-BED9-7758-BC54-F4F75E431B4B}"/>
              </a:ext>
            </a:extLst>
          </p:cNvPr>
          <p:cNvSpPr/>
          <p:nvPr/>
        </p:nvSpPr>
        <p:spPr>
          <a:xfrm>
            <a:off x="8827303" y="5914958"/>
            <a:ext cx="321708" cy="321713"/>
          </a:xfrm>
          <a:custGeom>
            <a:avLst/>
            <a:gdLst>
              <a:gd name="connsiteX0" fmla="*/ 65088 w 130174"/>
              <a:gd name="connsiteY0" fmla="*/ 0 h 130176"/>
              <a:gd name="connsiteX1" fmla="*/ 78734 w 130174"/>
              <a:gd name="connsiteY1" fmla="*/ 51441 h 130176"/>
              <a:gd name="connsiteX2" fmla="*/ 130175 w 130174"/>
              <a:gd name="connsiteY2" fmla="*/ 65088 h 130176"/>
              <a:gd name="connsiteX3" fmla="*/ 78734 w 130174"/>
              <a:gd name="connsiteY3" fmla="*/ 78736 h 130176"/>
              <a:gd name="connsiteX4" fmla="*/ 65088 w 130174"/>
              <a:gd name="connsiteY4" fmla="*/ 130176 h 130176"/>
              <a:gd name="connsiteX5" fmla="*/ 51441 w 130174"/>
              <a:gd name="connsiteY5" fmla="*/ 78736 h 130176"/>
              <a:gd name="connsiteX6" fmla="*/ 0 w 130174"/>
              <a:gd name="connsiteY6" fmla="*/ 65088 h 130176"/>
              <a:gd name="connsiteX7" fmla="*/ 51441 w 130174"/>
              <a:gd name="connsiteY7" fmla="*/ 51441 h 130176"/>
              <a:gd name="connsiteX8" fmla="*/ 65088 w 130174"/>
              <a:gd name="connsiteY8" fmla="*/ 0 h 1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174" h="130176">
                <a:moveTo>
                  <a:pt x="65088" y="0"/>
                </a:moveTo>
                <a:lnTo>
                  <a:pt x="78734" y="51441"/>
                </a:lnTo>
                <a:lnTo>
                  <a:pt x="130175" y="65088"/>
                </a:lnTo>
                <a:lnTo>
                  <a:pt x="78734" y="78736"/>
                </a:lnTo>
                <a:lnTo>
                  <a:pt x="65088" y="130176"/>
                </a:lnTo>
                <a:lnTo>
                  <a:pt x="51441" y="78736"/>
                </a:lnTo>
                <a:lnTo>
                  <a:pt x="0" y="65088"/>
                </a:lnTo>
                <a:lnTo>
                  <a:pt x="51441" y="51441"/>
                </a:lnTo>
                <a:lnTo>
                  <a:pt x="65088" y="0"/>
                </a:lnTo>
                <a:close/>
              </a:path>
            </a:pathLst>
          </a:custGeom>
          <a:solidFill>
            <a:schemeClr val="tx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520" name="Afbeelding 1519">
            <a:extLst>
              <a:ext uri="{FF2B5EF4-FFF2-40B4-BE49-F238E27FC236}">
                <a16:creationId xmlns:a16="http://schemas.microsoft.com/office/drawing/2014/main" id="{45786DE3-CAA9-7EDD-18D4-6D3166C68C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15" y="5737328"/>
            <a:ext cx="662882" cy="830893"/>
          </a:xfrm>
          <a:prstGeom prst="rect">
            <a:avLst/>
          </a:prstGeom>
        </p:spPr>
      </p:pic>
      <p:pic>
        <p:nvPicPr>
          <p:cNvPr id="1521" name="Graphic 1520">
            <a:extLst>
              <a:ext uri="{FF2B5EF4-FFF2-40B4-BE49-F238E27FC236}">
                <a16:creationId xmlns:a16="http://schemas.microsoft.com/office/drawing/2014/main" id="{C3B5B5F2-DDBA-91D3-2E94-155C17B0E9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8819176">
            <a:off x="9978067" y="4868957"/>
            <a:ext cx="642622" cy="744892"/>
          </a:xfrm>
          <a:prstGeom prst="rect">
            <a:avLst/>
          </a:prstGeom>
        </p:spPr>
      </p:pic>
      <p:pic>
        <p:nvPicPr>
          <p:cNvPr id="1522" name="Graphic 1521">
            <a:extLst>
              <a:ext uri="{FF2B5EF4-FFF2-40B4-BE49-F238E27FC236}">
                <a16:creationId xmlns:a16="http://schemas.microsoft.com/office/drawing/2014/main" id="{AFD0F629-2C44-2DED-A3A4-0FA2F200F7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882336">
            <a:off x="10950316" y="379980"/>
            <a:ext cx="564393" cy="738053"/>
          </a:xfrm>
          <a:prstGeom prst="rect">
            <a:avLst/>
          </a:prstGeom>
        </p:spPr>
      </p:pic>
      <p:pic>
        <p:nvPicPr>
          <p:cNvPr id="1523" name="Graphic 1522">
            <a:extLst>
              <a:ext uri="{FF2B5EF4-FFF2-40B4-BE49-F238E27FC236}">
                <a16:creationId xmlns:a16="http://schemas.microsoft.com/office/drawing/2014/main" id="{14E45652-8911-2A7A-BC94-81F3E5A13D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8851491">
            <a:off x="657863" y="583320"/>
            <a:ext cx="685393" cy="523824"/>
          </a:xfrm>
          <a:prstGeom prst="rect">
            <a:avLst/>
          </a:prstGeom>
        </p:spPr>
      </p:pic>
      <p:sp>
        <p:nvSpPr>
          <p:cNvPr id="1857" name="Tijdelijke aanduiding voor dianummer 2">
            <a:extLst>
              <a:ext uri="{FF2B5EF4-FFF2-40B4-BE49-F238E27FC236}">
                <a16:creationId xmlns:a16="http://schemas.microsoft.com/office/drawing/2014/main" id="{E1B490B1-E236-361B-1D2E-4399262F1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1046" y="6495624"/>
            <a:ext cx="662882" cy="365125"/>
          </a:xfrm>
        </p:spPr>
        <p:txBody>
          <a:bodyPr/>
          <a:lstStyle/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21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pic>
        <p:nvPicPr>
          <p:cNvPr id="3" name="Afbeelding 2" descr="Afbeelding met tekst, cirkel, schermopname, diagram&#10;&#10;Automatisch gegenereerde beschrijving">
            <a:extLst>
              <a:ext uri="{FF2B5EF4-FFF2-40B4-BE49-F238E27FC236}">
                <a16:creationId xmlns:a16="http://schemas.microsoft.com/office/drawing/2014/main" id="{A9FE5290-514A-E38C-3D87-4C338A33F9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745" y="955739"/>
            <a:ext cx="4892510" cy="489251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22FDC224-F7FA-009D-26FD-0690A31D941D}"/>
              </a:ext>
            </a:extLst>
          </p:cNvPr>
          <p:cNvSpPr txBox="1"/>
          <p:nvPr/>
        </p:nvSpPr>
        <p:spPr>
          <a:xfrm>
            <a:off x="4160024" y="4790966"/>
            <a:ext cx="3919778" cy="1253577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nl-NL" sz="3600" dirty="0">
                <a:solidFill>
                  <a:schemeClr val="bg1"/>
                </a:solidFill>
                <a:latin typeface="Coney Island" panose="00000400000000000000" pitchFamily="2" charset="0"/>
              </a:rPr>
              <a:t>Duurzaamheidsradar</a:t>
            </a:r>
          </a:p>
        </p:txBody>
      </p:sp>
    </p:spTree>
    <p:extLst>
      <p:ext uri="{BB962C8B-B14F-4D97-AF65-F5344CB8AC3E}">
        <p14:creationId xmlns:p14="http://schemas.microsoft.com/office/powerpoint/2010/main" val="2657952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6EA62159-E447-64C5-6587-B316CDF76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83"/>
            <a:ext cx="12192000" cy="6857999"/>
          </a:xfrm>
          <a:prstGeom prst="rect">
            <a:avLst/>
          </a:prstGeom>
        </p:spPr>
      </p:pic>
      <p:sp>
        <p:nvSpPr>
          <p:cNvPr id="6" name="Tijdelijke aanduiding voor dianummer 2">
            <a:extLst>
              <a:ext uri="{FF2B5EF4-FFF2-40B4-BE49-F238E27FC236}">
                <a16:creationId xmlns:a16="http://schemas.microsoft.com/office/drawing/2014/main" id="{AB3FB390-2C89-11AE-6C4E-94A8A018683D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22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pic>
        <p:nvPicPr>
          <p:cNvPr id="65" name="Afbeelding 64" descr="Afbeelding met duisternis, ruimte, zwart, schermopname&#10;&#10;Automatisch gegenereerde beschrijving">
            <a:extLst>
              <a:ext uri="{FF2B5EF4-FFF2-40B4-BE49-F238E27FC236}">
                <a16:creationId xmlns:a16="http://schemas.microsoft.com/office/drawing/2014/main" id="{BC7735C3-B24A-819D-59A1-B8D1790BB9ED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576" y="793499"/>
            <a:ext cx="8386244" cy="4052962"/>
          </a:xfrm>
          <a:prstGeom prst="rect">
            <a:avLst/>
          </a:prstGeom>
        </p:spPr>
      </p:pic>
      <p:sp>
        <p:nvSpPr>
          <p:cNvPr id="8" name="Tekstvak 1298">
            <a:extLst>
              <a:ext uri="{FF2B5EF4-FFF2-40B4-BE49-F238E27FC236}">
                <a16:creationId xmlns:a16="http://schemas.microsoft.com/office/drawing/2014/main" id="{459A22EA-0D36-946A-B823-CDCECB4B6756}"/>
              </a:ext>
            </a:extLst>
          </p:cNvPr>
          <p:cNvSpPr txBox="1"/>
          <p:nvPr/>
        </p:nvSpPr>
        <p:spPr>
          <a:xfrm rot="20600101">
            <a:off x="2061578" y="1110607"/>
            <a:ext cx="322942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b="1" spc="300" dirty="0">
                <a:solidFill>
                  <a:schemeClr val="bg1"/>
                </a:solidFill>
                <a:latin typeface="Anderson Four Feather Falls" panose="02000000000000000000" pitchFamily="2" charset="0"/>
                <a:ea typeface="STXingkai" panose="020B0503020204020204" pitchFamily="2" charset="-122"/>
              </a:rPr>
              <a:t>ENERGY </a:t>
            </a:r>
          </a:p>
          <a:p>
            <a:pPr algn="ctr"/>
            <a:r>
              <a:rPr lang="nl-NL" b="1" spc="300" dirty="0">
                <a:solidFill>
                  <a:schemeClr val="bg1"/>
                </a:solidFill>
                <a:latin typeface="Anderson Four Feather Falls" panose="02000000000000000000" pitchFamily="2" charset="0"/>
                <a:ea typeface="STXingkai" panose="020B0503020204020204" pitchFamily="2" charset="-122"/>
              </a:rPr>
              <a:t>PROPORTIONALITY</a:t>
            </a:r>
            <a:endParaRPr lang="en-US" sz="1400" b="1" spc="300" dirty="0">
              <a:solidFill>
                <a:schemeClr val="bg1"/>
              </a:solidFill>
              <a:latin typeface="Anderson Four Feather Falls" panose="02000000000000000000" pitchFamily="2" charset="0"/>
              <a:ea typeface="STXingkai" panose="020B0503020204020204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7908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DC5437F-D900-730D-C384-51CEEF3C7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FE026048-9027-82EE-61AF-F046E05E645F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23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8" name="Tijdelijke aanduiding voor dianummer 2">
            <a:extLst>
              <a:ext uri="{FF2B5EF4-FFF2-40B4-BE49-F238E27FC236}">
                <a16:creationId xmlns:a16="http://schemas.microsoft.com/office/drawing/2014/main" id="{FC7E5B10-417C-88A0-3BA5-1E01800AC25A}"/>
              </a:ext>
            </a:extLst>
          </p:cNvPr>
          <p:cNvSpPr txBox="1">
            <a:spLocks/>
          </p:cNvSpPr>
          <p:nvPr/>
        </p:nvSpPr>
        <p:spPr>
          <a:xfrm>
            <a:off x="11691046" y="648306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23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12" name="Tijdelijke aanduiding voor dianummer 2">
            <a:extLst>
              <a:ext uri="{FF2B5EF4-FFF2-40B4-BE49-F238E27FC236}">
                <a16:creationId xmlns:a16="http://schemas.microsoft.com/office/drawing/2014/main" id="{69971F46-3287-CA2C-A6B0-7F16BDE82A50}"/>
              </a:ext>
            </a:extLst>
          </p:cNvPr>
          <p:cNvSpPr txBox="1">
            <a:spLocks/>
          </p:cNvSpPr>
          <p:nvPr/>
        </p:nvSpPr>
        <p:spPr>
          <a:xfrm>
            <a:off x="11691046" y="6492875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23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9" name="Tekstvak 1298">
            <a:extLst>
              <a:ext uri="{FF2B5EF4-FFF2-40B4-BE49-F238E27FC236}">
                <a16:creationId xmlns:a16="http://schemas.microsoft.com/office/drawing/2014/main" id="{7D376C87-35A9-27E7-E313-99D6D14A81E8}"/>
              </a:ext>
            </a:extLst>
          </p:cNvPr>
          <p:cNvSpPr txBox="1"/>
          <p:nvPr/>
        </p:nvSpPr>
        <p:spPr>
          <a:xfrm>
            <a:off x="1434587" y="5464378"/>
            <a:ext cx="499775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4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Bouw conform je SLA</a:t>
            </a:r>
            <a:endParaRPr lang="en-US" dirty="0">
              <a:latin typeface="Anderson Four Feather Falls" panose="02000000000000000000" pitchFamily="2" charset="0"/>
            </a:endParaRPr>
          </a:p>
        </p:txBody>
      </p:sp>
      <p:pic>
        <p:nvPicPr>
          <p:cNvPr id="68" name="Afbeelding 67" descr="Afbeelding met speelgoed, voertuig, auto, Auto-onderdeel&#10;&#10;Automatisch gegenereerde beschrijving">
            <a:extLst>
              <a:ext uri="{FF2B5EF4-FFF2-40B4-BE49-F238E27FC236}">
                <a16:creationId xmlns:a16="http://schemas.microsoft.com/office/drawing/2014/main" id="{367D83EB-8A9F-4BD7-28CE-C5240399C1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691" y="2392071"/>
            <a:ext cx="4504777" cy="4504777"/>
          </a:xfrm>
          <a:prstGeom prst="rect">
            <a:avLst/>
          </a:prstGeom>
        </p:spPr>
      </p:pic>
      <p:pic>
        <p:nvPicPr>
          <p:cNvPr id="70" name="Afbeelding 69" descr="Afbeelding met speelgoed&#10;&#10;Automatisch gegenereerde beschrijving">
            <a:extLst>
              <a:ext uri="{FF2B5EF4-FFF2-40B4-BE49-F238E27FC236}">
                <a16:creationId xmlns:a16="http://schemas.microsoft.com/office/drawing/2014/main" id="{6E54F257-81F6-9FE4-FC9E-3065A940A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56" y="250129"/>
            <a:ext cx="5222452" cy="5232918"/>
          </a:xfrm>
          <a:prstGeom prst="rect">
            <a:avLst/>
          </a:prstGeom>
        </p:spPr>
      </p:pic>
      <p:sp>
        <p:nvSpPr>
          <p:cNvPr id="3" name="Tekstvak 1298">
            <a:extLst>
              <a:ext uri="{FF2B5EF4-FFF2-40B4-BE49-F238E27FC236}">
                <a16:creationId xmlns:a16="http://schemas.microsoft.com/office/drawing/2014/main" id="{E975DDF2-91C9-35F1-4675-F8D0393ABEE5}"/>
              </a:ext>
            </a:extLst>
          </p:cNvPr>
          <p:cNvSpPr txBox="1"/>
          <p:nvPr/>
        </p:nvSpPr>
        <p:spPr>
          <a:xfrm>
            <a:off x="5824064" y="3318551"/>
            <a:ext cx="5663767" cy="24270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prstTxWarp prst="textArchUp">
              <a:avLst/>
            </a:prstTxWarp>
            <a:spAutoFit/>
          </a:bodyPr>
          <a:lstStyle/>
          <a:p>
            <a:pPr algn="ctr"/>
            <a:r>
              <a:rPr lang="nl-NL" sz="2400">
                <a:solidFill>
                  <a:schemeClr val="bg1"/>
                </a:solidFill>
                <a:latin typeface="Rye" panose="020E0803070500060000" pitchFamily="34" charset="0"/>
              </a:rPr>
              <a:t>High Available</a:t>
            </a:r>
            <a:endParaRPr lang="en-US">
              <a:latin typeface="Rye" panose="020E0803070500060000" pitchFamily="34" charset="0"/>
            </a:endParaRPr>
          </a:p>
        </p:txBody>
      </p:sp>
      <p:sp>
        <p:nvSpPr>
          <p:cNvPr id="6" name="Tekstvak 1298">
            <a:extLst>
              <a:ext uri="{FF2B5EF4-FFF2-40B4-BE49-F238E27FC236}">
                <a16:creationId xmlns:a16="http://schemas.microsoft.com/office/drawing/2014/main" id="{6DFDDDE5-D736-6E3F-F073-CDE4D66D042D}"/>
              </a:ext>
            </a:extLst>
          </p:cNvPr>
          <p:cNvSpPr txBox="1"/>
          <p:nvPr/>
        </p:nvSpPr>
        <p:spPr>
          <a:xfrm>
            <a:off x="1458781" y="1404476"/>
            <a:ext cx="5663767" cy="20252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prstTxWarp prst="textArchUp">
              <a:avLst/>
            </a:prstTxWarp>
            <a:spAutoFit/>
          </a:bodyPr>
          <a:lstStyle/>
          <a:p>
            <a:pPr algn="ctr"/>
            <a:r>
              <a:rPr lang="nl-NL" sz="2400">
                <a:solidFill>
                  <a:schemeClr val="bg1"/>
                </a:solidFill>
                <a:latin typeface="Rye" panose="020E0803070500060000" pitchFamily="34" charset="0"/>
              </a:rPr>
              <a:t>Fault Tolerance</a:t>
            </a:r>
            <a:endParaRPr lang="en-US">
              <a:latin typeface="Rye" panose="020E0803070500060000" pitchFamily="34" charset="0"/>
            </a:endParaRPr>
          </a:p>
        </p:txBody>
      </p:sp>
      <p:sp>
        <p:nvSpPr>
          <p:cNvPr id="67" name="Tekstvak 1298">
            <a:extLst>
              <a:ext uri="{FF2B5EF4-FFF2-40B4-BE49-F238E27FC236}">
                <a16:creationId xmlns:a16="http://schemas.microsoft.com/office/drawing/2014/main" id="{C1525487-88FD-5045-CC70-8BF944DB2336}"/>
              </a:ext>
            </a:extLst>
          </p:cNvPr>
          <p:cNvSpPr txBox="1"/>
          <p:nvPr/>
        </p:nvSpPr>
        <p:spPr>
          <a:xfrm>
            <a:off x="1434589" y="5914410"/>
            <a:ext cx="5663767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Rye" panose="020E0803070500060000" pitchFamily="34" charset="0"/>
              </a:rPr>
              <a:t>Wij hoeven geen vliegtuigen te bouwen!</a:t>
            </a:r>
            <a:endParaRPr lang="en-US" sz="1200" dirty="0">
              <a:latin typeface="Rye" panose="020E0803070500060000" pitchFamily="34" charset="0"/>
            </a:endParaRPr>
          </a:p>
        </p:txBody>
      </p:sp>
      <p:sp>
        <p:nvSpPr>
          <p:cNvPr id="71" name="Tekstvak 70">
            <a:extLst>
              <a:ext uri="{FF2B5EF4-FFF2-40B4-BE49-F238E27FC236}">
                <a16:creationId xmlns:a16="http://schemas.microsoft.com/office/drawing/2014/main" id="{2A38570F-E460-927C-BA9D-1BDEBB0C84FC}"/>
              </a:ext>
            </a:extLst>
          </p:cNvPr>
          <p:cNvSpPr txBox="1"/>
          <p:nvPr/>
        </p:nvSpPr>
        <p:spPr>
          <a:xfrm>
            <a:off x="5365119" y="5488694"/>
            <a:ext cx="10672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(99,5)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14402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67" grpId="0"/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A0727EA6-E384-D324-DB71-877CAA51F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jdelijke aanduiding voor dianummer 2">
            <a:extLst>
              <a:ext uri="{FF2B5EF4-FFF2-40B4-BE49-F238E27FC236}">
                <a16:creationId xmlns:a16="http://schemas.microsoft.com/office/drawing/2014/main" id="{AB3FB390-2C89-11AE-6C4E-94A8A018683D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24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925E38DC-0F37-0FC2-061E-2205D648E997}"/>
              </a:ext>
            </a:extLst>
          </p:cNvPr>
          <p:cNvGrpSpPr/>
          <p:nvPr/>
        </p:nvGrpSpPr>
        <p:grpSpPr>
          <a:xfrm>
            <a:off x="3253979" y="4774981"/>
            <a:ext cx="6418092" cy="590062"/>
            <a:chOff x="3253979" y="4774981"/>
            <a:chExt cx="6418092" cy="590062"/>
          </a:xfrm>
        </p:grpSpPr>
        <p:sp>
          <p:nvSpPr>
            <p:cNvPr id="8" name="Tekstvak 1298">
              <a:extLst>
                <a:ext uri="{FF2B5EF4-FFF2-40B4-BE49-F238E27FC236}">
                  <a16:creationId xmlns:a16="http://schemas.microsoft.com/office/drawing/2014/main" id="{459A22EA-0D36-946A-B823-CDCECB4B6756}"/>
                </a:ext>
              </a:extLst>
            </p:cNvPr>
            <p:cNvSpPr txBox="1"/>
            <p:nvPr/>
          </p:nvSpPr>
          <p:spPr>
            <a:xfrm rot="19887939">
              <a:off x="3253979" y="4964933"/>
              <a:ext cx="1581449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nl-NL" sz="2000" b="1" dirty="0">
                  <a:solidFill>
                    <a:srgbClr val="C7DA92"/>
                  </a:solidFill>
                  <a:latin typeface="Anderson Four Feather Falls" panose="02000000000000000000" pitchFamily="2" charset="0"/>
                  <a:ea typeface="STXingkai" panose="020B0503020204020204" pitchFamily="2" charset="-122"/>
                </a:rPr>
                <a:t>ARM</a:t>
              </a:r>
              <a:r>
                <a:rPr lang="nl-NL" sz="2000" b="1" dirty="0">
                  <a:solidFill>
                    <a:schemeClr val="bg1"/>
                  </a:solidFill>
                  <a:latin typeface="Anderson Four Feather Falls" panose="02000000000000000000" pitchFamily="2" charset="0"/>
                  <a:ea typeface="STXingkai" panose="020B0503020204020204" pitchFamily="2" charset="-122"/>
                </a:rPr>
                <a:t> </a:t>
              </a:r>
            </a:p>
          </p:txBody>
        </p:sp>
        <p:sp>
          <p:nvSpPr>
            <p:cNvPr id="4" name="Tekstvak 1298">
              <a:extLst>
                <a:ext uri="{FF2B5EF4-FFF2-40B4-BE49-F238E27FC236}">
                  <a16:creationId xmlns:a16="http://schemas.microsoft.com/office/drawing/2014/main" id="{EC83EED4-5884-355E-8812-BAAEA963B5EB}"/>
                </a:ext>
              </a:extLst>
            </p:cNvPr>
            <p:cNvSpPr txBox="1"/>
            <p:nvPr/>
          </p:nvSpPr>
          <p:spPr>
            <a:xfrm rot="1189050">
              <a:off x="6572507" y="4774981"/>
              <a:ext cx="3099564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nl-NL" sz="2000" b="1">
                  <a:solidFill>
                    <a:srgbClr val="C7DA92"/>
                  </a:solidFill>
                  <a:latin typeface="Anderson Four Feather Falls" panose="02000000000000000000" pitchFamily="2" charset="0"/>
                  <a:ea typeface="STXingkai" panose="020B0503020204020204" pitchFamily="2" charset="-122"/>
                </a:rPr>
                <a:t>Architectuur</a:t>
              </a:r>
              <a:endParaRPr lang="en-US" sz="1600" b="1">
                <a:solidFill>
                  <a:srgbClr val="C7DA92"/>
                </a:solidFill>
                <a:latin typeface="Anderson Four Feather Falls" panose="02000000000000000000" pitchFamily="2" charset="0"/>
                <a:ea typeface="STXingkai" panose="020B0503020204020204" pitchFamily="2" charset="-122"/>
              </a:endParaRP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00EFBF0F-5A50-B9F1-E0F3-ED23BCE089D8}"/>
              </a:ext>
            </a:extLst>
          </p:cNvPr>
          <p:cNvGrpSpPr/>
          <p:nvPr/>
        </p:nvGrpSpPr>
        <p:grpSpPr>
          <a:xfrm>
            <a:off x="2985547" y="2040991"/>
            <a:ext cx="7290815" cy="2086379"/>
            <a:chOff x="2985547" y="2040991"/>
            <a:chExt cx="7290815" cy="2086379"/>
          </a:xfrm>
        </p:grpSpPr>
        <p:sp>
          <p:nvSpPr>
            <p:cNvPr id="7" name="Tekstvak 1298">
              <a:extLst>
                <a:ext uri="{FF2B5EF4-FFF2-40B4-BE49-F238E27FC236}">
                  <a16:creationId xmlns:a16="http://schemas.microsoft.com/office/drawing/2014/main" id="{D6268A2F-97D7-B0BE-A4E6-30D1876CBAA6}"/>
                </a:ext>
              </a:extLst>
            </p:cNvPr>
            <p:cNvSpPr txBox="1"/>
            <p:nvPr/>
          </p:nvSpPr>
          <p:spPr>
            <a:xfrm rot="4193540">
              <a:off x="2285119" y="2741419"/>
              <a:ext cx="1985632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nl-NL" sz="3200" b="1">
                  <a:solidFill>
                    <a:srgbClr val="C7DA92"/>
                  </a:solidFill>
                  <a:latin typeface="Anderson Four Feather Falls" panose="02000000000000000000" pitchFamily="2" charset="0"/>
                  <a:ea typeface="STXingkai" panose="020B0503020204020204" pitchFamily="2" charset="-122"/>
                </a:rPr>
                <a:t>20%</a:t>
              </a:r>
            </a:p>
          </p:txBody>
        </p:sp>
        <p:sp>
          <p:nvSpPr>
            <p:cNvPr id="9" name="Tekstvak 1298">
              <a:extLst>
                <a:ext uri="{FF2B5EF4-FFF2-40B4-BE49-F238E27FC236}">
                  <a16:creationId xmlns:a16="http://schemas.microsoft.com/office/drawing/2014/main" id="{F8815763-7591-A2CE-FA44-D9487C6B326F}"/>
                </a:ext>
              </a:extLst>
            </p:cNvPr>
            <p:cNvSpPr txBox="1"/>
            <p:nvPr/>
          </p:nvSpPr>
          <p:spPr>
            <a:xfrm rot="4479979">
              <a:off x="9364077" y="3215086"/>
              <a:ext cx="1301349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nl-NL" sz="2800" b="1">
                  <a:solidFill>
                    <a:srgbClr val="C7DA92"/>
                  </a:solidFill>
                  <a:latin typeface="Anderson Four Feather Falls" panose="02000000000000000000" pitchFamily="2" charset="0"/>
                  <a:ea typeface="STXingkai" panose="020B0503020204020204" pitchFamily="2" charset="-122"/>
                </a:rPr>
                <a:t>40%</a:t>
              </a:r>
            </a:p>
          </p:txBody>
        </p:sp>
      </p:grpSp>
      <p:pic>
        <p:nvPicPr>
          <p:cNvPr id="18" name="Graphic 17" descr="Laptop met effen opvulling">
            <a:extLst>
              <a:ext uri="{FF2B5EF4-FFF2-40B4-BE49-F238E27FC236}">
                <a16:creationId xmlns:a16="http://schemas.microsoft.com/office/drawing/2014/main" id="{753E73AC-52CB-5F15-33F7-F048335FA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733222">
            <a:off x="8527555" y="840066"/>
            <a:ext cx="1415125" cy="1415125"/>
          </a:xfrm>
          <a:prstGeom prst="rect">
            <a:avLst/>
          </a:prstGeom>
        </p:spPr>
      </p:pic>
      <p:grpSp>
        <p:nvGrpSpPr>
          <p:cNvPr id="43" name="Groep 42">
            <a:extLst>
              <a:ext uri="{FF2B5EF4-FFF2-40B4-BE49-F238E27FC236}">
                <a16:creationId xmlns:a16="http://schemas.microsoft.com/office/drawing/2014/main" id="{3CDD1503-D147-CB8F-ACF2-EC8E9BF96079}"/>
              </a:ext>
            </a:extLst>
          </p:cNvPr>
          <p:cNvGrpSpPr/>
          <p:nvPr/>
        </p:nvGrpSpPr>
        <p:grpSpPr>
          <a:xfrm>
            <a:off x="10279983" y="4907152"/>
            <a:ext cx="914400" cy="1572919"/>
            <a:chOff x="10279983" y="4907152"/>
            <a:chExt cx="914400" cy="1572919"/>
          </a:xfrm>
        </p:grpSpPr>
        <p:pic>
          <p:nvPicPr>
            <p:cNvPr id="20" name="Graphic 19" descr="Server met effen opvulling">
              <a:extLst>
                <a:ext uri="{FF2B5EF4-FFF2-40B4-BE49-F238E27FC236}">
                  <a16:creationId xmlns:a16="http://schemas.microsoft.com/office/drawing/2014/main" id="{C0C3233E-D7A8-41DC-D3E0-C08B7FB1F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279983" y="5565671"/>
              <a:ext cx="914400" cy="914400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29C84018-D0AB-9E5E-40FE-B09ED1DB9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434962" y="4907152"/>
              <a:ext cx="564393" cy="738053"/>
            </a:xfrm>
            <a:prstGeom prst="rect">
              <a:avLst/>
            </a:prstGeom>
          </p:spPr>
        </p:pic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FECD7C07-4DCF-358F-1B07-4012F69BAD17}"/>
              </a:ext>
            </a:extLst>
          </p:cNvPr>
          <p:cNvGrpSpPr/>
          <p:nvPr/>
        </p:nvGrpSpPr>
        <p:grpSpPr>
          <a:xfrm>
            <a:off x="1078132" y="814142"/>
            <a:ext cx="2374028" cy="5504107"/>
            <a:chOff x="1078132" y="814142"/>
            <a:chExt cx="2374028" cy="5504107"/>
          </a:xfrm>
        </p:grpSpPr>
        <p:grpSp>
          <p:nvGrpSpPr>
            <p:cNvPr id="41" name="Groep 40">
              <a:extLst>
                <a:ext uri="{FF2B5EF4-FFF2-40B4-BE49-F238E27FC236}">
                  <a16:creationId xmlns:a16="http://schemas.microsoft.com/office/drawing/2014/main" id="{D591DF73-5136-C6DA-B4E1-C5955A52B393}"/>
                </a:ext>
              </a:extLst>
            </p:cNvPr>
            <p:cNvGrpSpPr/>
            <p:nvPr/>
          </p:nvGrpSpPr>
          <p:grpSpPr>
            <a:xfrm>
              <a:off x="1078132" y="814142"/>
              <a:ext cx="2374028" cy="5504107"/>
              <a:chOff x="1078132" y="814142"/>
              <a:chExt cx="2374028" cy="5504107"/>
            </a:xfrm>
          </p:grpSpPr>
          <p:grpSp>
            <p:nvGrpSpPr>
              <p:cNvPr id="21" name="Groep 20">
                <a:extLst>
                  <a:ext uri="{FF2B5EF4-FFF2-40B4-BE49-F238E27FC236}">
                    <a16:creationId xmlns:a16="http://schemas.microsoft.com/office/drawing/2014/main" id="{A8DA42E5-38C7-FEA7-C3AE-D4EE48C1C18F}"/>
                  </a:ext>
                </a:extLst>
              </p:cNvPr>
              <p:cNvGrpSpPr/>
              <p:nvPr/>
            </p:nvGrpSpPr>
            <p:grpSpPr>
              <a:xfrm>
                <a:off x="1078132" y="814142"/>
                <a:ext cx="2374028" cy="5504107"/>
                <a:chOff x="52767" y="5690523"/>
                <a:chExt cx="2374028" cy="5504107"/>
              </a:xfrm>
            </p:grpSpPr>
            <p:pic>
              <p:nvPicPr>
                <p:cNvPr id="14" name="Graphic 13" descr="Smartphone met effen opvulling">
                  <a:extLst>
                    <a:ext uri="{FF2B5EF4-FFF2-40B4-BE49-F238E27FC236}">
                      <a16:creationId xmlns:a16="http://schemas.microsoft.com/office/drawing/2014/main" id="{ACD8185A-56D5-C628-4C48-1359F876C4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 rot="802561">
                  <a:off x="1512395" y="5690523"/>
                  <a:ext cx="914400" cy="914400"/>
                </a:xfrm>
                <a:prstGeom prst="rect">
                  <a:avLst/>
                </a:prstGeom>
              </p:spPr>
            </p:pic>
            <p:pic>
              <p:nvPicPr>
                <p:cNvPr id="16" name="Graphic 15" descr="Tablet met effen opvulling">
                  <a:extLst>
                    <a:ext uri="{FF2B5EF4-FFF2-40B4-BE49-F238E27FC236}">
                      <a16:creationId xmlns:a16="http://schemas.microsoft.com/office/drawing/2014/main" id="{ED524A1C-9CB3-09CF-BE68-33A84143DE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 rot="20963343">
                  <a:off x="52767" y="10006321"/>
                  <a:ext cx="1188309" cy="1188309"/>
                </a:xfrm>
                <a:prstGeom prst="rect">
                  <a:avLst/>
                </a:prstGeom>
              </p:spPr>
            </p:pic>
          </p:grpSp>
          <p:pic>
            <p:nvPicPr>
              <p:cNvPr id="37" name="Afbeelding 36">
                <a:extLst>
                  <a:ext uri="{FF2B5EF4-FFF2-40B4-BE49-F238E27FC236}">
                    <a16:creationId xmlns:a16="http://schemas.microsoft.com/office/drawing/2014/main" id="{FFF3F82B-4789-E4F0-E596-D0E6109A00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51795" y="1122574"/>
                <a:ext cx="298507" cy="374165"/>
              </a:xfrm>
              <a:prstGeom prst="rect">
                <a:avLst/>
              </a:prstGeom>
            </p:spPr>
          </p:pic>
        </p:grp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0148C97-AC0C-0388-EBA9-AF2AA4204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267874">
              <a:off x="1416726" y="5467082"/>
              <a:ext cx="565214" cy="443154"/>
            </a:xfrm>
            <a:prstGeom prst="rect">
              <a:avLst/>
            </a:prstGeom>
          </p:spPr>
        </p:pic>
      </p:grpSp>
      <p:sp>
        <p:nvSpPr>
          <p:cNvPr id="13" name="Tekstvak 1298">
            <a:extLst>
              <a:ext uri="{FF2B5EF4-FFF2-40B4-BE49-F238E27FC236}">
                <a16:creationId xmlns:a16="http://schemas.microsoft.com/office/drawing/2014/main" id="{22B304C6-5B70-92D2-EB6B-32FB2B5DAD9A}"/>
              </a:ext>
            </a:extLst>
          </p:cNvPr>
          <p:cNvSpPr txBox="1"/>
          <p:nvPr/>
        </p:nvSpPr>
        <p:spPr>
          <a:xfrm>
            <a:off x="4494122" y="6162673"/>
            <a:ext cx="325737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prstTxWarp prst="textArchUp">
              <a:avLst/>
            </a:prstTxWarp>
            <a:spAutoFit/>
          </a:bodyPr>
          <a:lstStyle/>
          <a:p>
            <a:pPr algn="ctr"/>
            <a:r>
              <a:rPr lang="nl-NL" sz="2000" b="1" dirty="0">
                <a:solidFill>
                  <a:srgbClr val="C7DA92"/>
                </a:solidFill>
                <a:latin typeface="Anderson Four Feather Falls" panose="02000000000000000000" pitchFamily="2" charset="0"/>
                <a:ea typeface="STXingkai" panose="020B0503020204020204" pitchFamily="2" charset="-122"/>
              </a:rPr>
              <a:t>ACORN RISC </a:t>
            </a:r>
          </a:p>
          <a:p>
            <a:pPr algn="ctr"/>
            <a:r>
              <a:rPr lang="nl-NL" sz="2000" b="1" dirty="0">
                <a:solidFill>
                  <a:srgbClr val="C7DA92"/>
                </a:solidFill>
                <a:latin typeface="Anderson Four Feather Falls" panose="02000000000000000000" pitchFamily="2" charset="0"/>
                <a:ea typeface="STXingkai" panose="020B0503020204020204" pitchFamily="2" charset="-122"/>
              </a:rPr>
              <a:t>Machine</a:t>
            </a:r>
            <a:endParaRPr lang="nl-NL" sz="2000" b="1" dirty="0">
              <a:solidFill>
                <a:schemeClr val="bg1"/>
              </a:solidFill>
              <a:latin typeface="Anderson Four Feather Falls" panose="02000000000000000000" pitchFamily="2" charset="0"/>
              <a:ea typeface="STXingkai" panose="020B0503020204020204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664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EFE4073-6D37-CE69-3707-1A613D99A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kstvak 1298">
            <a:extLst>
              <a:ext uri="{FF2B5EF4-FFF2-40B4-BE49-F238E27FC236}">
                <a16:creationId xmlns:a16="http://schemas.microsoft.com/office/drawing/2014/main" id="{459A22EA-0D36-946A-B823-CDCECB4B6756}"/>
              </a:ext>
            </a:extLst>
          </p:cNvPr>
          <p:cNvSpPr txBox="1"/>
          <p:nvPr/>
        </p:nvSpPr>
        <p:spPr>
          <a:xfrm rot="161333">
            <a:off x="1435533" y="4627509"/>
            <a:ext cx="586635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prstTxWarp prst="textFadeLeft">
              <a:avLst>
                <a:gd name="adj" fmla="val 22073"/>
              </a:avLst>
            </a:prstTxWarp>
            <a:spAutoFit/>
          </a:bodyPr>
          <a:lstStyle/>
          <a:p>
            <a:pPr algn="ctr"/>
            <a:r>
              <a:rPr lang="nl-NL" sz="2800">
                <a:ln w="0"/>
                <a:solidFill>
                  <a:srgbClr val="EFDD87"/>
                </a:solidFill>
                <a:latin typeface="Anderson Four Feather Falls" panose="02000000000000000000" pitchFamily="2" charset="0"/>
              </a:rPr>
              <a:t>Batches</a:t>
            </a:r>
            <a:endParaRPr lang="en-US" sz="2000">
              <a:ln w="0"/>
              <a:solidFill>
                <a:srgbClr val="EFDD87"/>
              </a:solidFill>
              <a:latin typeface="Anderson Four Feather Falls" panose="02000000000000000000" pitchFamily="2" charset="0"/>
            </a:endParaRPr>
          </a:p>
        </p:txBody>
      </p:sp>
      <p:sp>
        <p:nvSpPr>
          <p:cNvPr id="6" name="Tijdelijke aanduiding voor dianummer 2">
            <a:extLst>
              <a:ext uri="{FF2B5EF4-FFF2-40B4-BE49-F238E27FC236}">
                <a16:creationId xmlns:a16="http://schemas.microsoft.com/office/drawing/2014/main" id="{AB3FB390-2C89-11AE-6C4E-94A8A018683D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25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6BC3658A-C96C-8248-4C3A-6F407E5B8CFE}"/>
              </a:ext>
            </a:extLst>
          </p:cNvPr>
          <p:cNvSpPr txBox="1"/>
          <p:nvPr/>
        </p:nvSpPr>
        <p:spPr>
          <a:xfrm rot="182787">
            <a:off x="826836" y="5478661"/>
            <a:ext cx="7306065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200">
                <a:solidFill>
                  <a:schemeClr val="bg1"/>
                </a:solidFill>
                <a:latin typeface="Rye" panose="020E0803070500060000" pitchFamily="34" charset="0"/>
                <a:cs typeface="Angsana New" panose="02020603050405020304" pitchFamily="18" charset="-34"/>
              </a:rPr>
              <a:t>Je kan ze draaien waar en wanneer je wilt!</a:t>
            </a:r>
          </a:p>
        </p:txBody>
      </p:sp>
      <p:sp>
        <p:nvSpPr>
          <p:cNvPr id="57" name="Gedachtewolkje: wolk 56">
            <a:extLst>
              <a:ext uri="{FF2B5EF4-FFF2-40B4-BE49-F238E27FC236}">
                <a16:creationId xmlns:a16="http://schemas.microsoft.com/office/drawing/2014/main" id="{3B1AA4A9-4DEC-DA5C-7462-3BB4D9197E12}"/>
              </a:ext>
            </a:extLst>
          </p:cNvPr>
          <p:cNvSpPr/>
          <p:nvPr/>
        </p:nvSpPr>
        <p:spPr>
          <a:xfrm>
            <a:off x="7193990" y="1534108"/>
            <a:ext cx="1812566" cy="1143000"/>
          </a:xfrm>
          <a:prstGeom prst="cloudCallout">
            <a:avLst>
              <a:gd name="adj1" fmla="val -55633"/>
              <a:gd name="adj2" fmla="val 52821"/>
            </a:avLst>
          </a:prstGeom>
          <a:solidFill>
            <a:srgbClr val="00545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>
                <a:latin typeface="Rye" panose="020E0803070500060000" pitchFamily="34" charset="0"/>
              </a:rPr>
              <a:t>Yes, het waait!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5A42F845-FC6B-44D0-6AFC-BEBF302B7AFD}"/>
              </a:ext>
            </a:extLst>
          </p:cNvPr>
          <p:cNvSpPr txBox="1"/>
          <p:nvPr/>
        </p:nvSpPr>
        <p:spPr>
          <a:xfrm rot="21357966">
            <a:off x="9110197" y="1229010"/>
            <a:ext cx="10820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600">
                <a:solidFill>
                  <a:srgbClr val="4FC2A1"/>
                </a:solidFill>
                <a:latin typeface="Rye" panose="020E0803070500060000" pitchFamily="34" charset="0"/>
              </a:rPr>
              <a:t>Wind</a:t>
            </a:r>
          </a:p>
        </p:txBody>
      </p:sp>
      <p:sp>
        <p:nvSpPr>
          <p:cNvPr id="60" name="Tekstvak 59">
            <a:extLst>
              <a:ext uri="{FF2B5EF4-FFF2-40B4-BE49-F238E27FC236}">
                <a16:creationId xmlns:a16="http://schemas.microsoft.com/office/drawing/2014/main" id="{D2CC4434-65CA-8D6F-9DEA-3BCA94C76B7E}"/>
              </a:ext>
            </a:extLst>
          </p:cNvPr>
          <p:cNvSpPr txBox="1"/>
          <p:nvPr/>
        </p:nvSpPr>
        <p:spPr>
          <a:xfrm>
            <a:off x="1504571" y="3384892"/>
            <a:ext cx="3278002" cy="1734766"/>
          </a:xfrm>
          <a:prstGeom prst="rect">
            <a:avLst/>
          </a:prstGeom>
          <a:noFill/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algn="ctr"/>
            <a:r>
              <a:rPr lang="nl-NL" sz="2200">
                <a:solidFill>
                  <a:schemeClr val="bg1"/>
                </a:solidFill>
                <a:latin typeface="Rye" panose="020E0803070500060000" pitchFamily="34" charset="0"/>
                <a:cs typeface="Angsana New" panose="02020603050405020304" pitchFamily="18" charset="-34"/>
              </a:rPr>
              <a:t>Realtime is zo 2023!</a:t>
            </a:r>
          </a:p>
        </p:txBody>
      </p:sp>
    </p:spTree>
    <p:extLst>
      <p:ext uri="{BB962C8B-B14F-4D97-AF65-F5344CB8AC3E}">
        <p14:creationId xmlns:p14="http://schemas.microsoft.com/office/powerpoint/2010/main" val="270535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686B8AC-5831-1A7D-0238-68A9AE74C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" y="1"/>
            <a:ext cx="12192000" cy="6857999"/>
          </a:xfrm>
          <a:prstGeom prst="rect">
            <a:avLst/>
          </a:prstGeom>
        </p:spPr>
      </p:pic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FE026048-9027-82EE-61AF-F046E05E645F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26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sp>
        <p:nvSpPr>
          <p:cNvPr id="6" name="Tekstballon: ovaal 5">
            <a:extLst>
              <a:ext uri="{FF2B5EF4-FFF2-40B4-BE49-F238E27FC236}">
                <a16:creationId xmlns:a16="http://schemas.microsoft.com/office/drawing/2014/main" id="{91478265-9916-D16D-E589-5A3BE661CF43}"/>
              </a:ext>
            </a:extLst>
          </p:cNvPr>
          <p:cNvSpPr/>
          <p:nvPr/>
        </p:nvSpPr>
        <p:spPr>
          <a:xfrm>
            <a:off x="1170376" y="924555"/>
            <a:ext cx="3260021" cy="1848381"/>
          </a:xfrm>
          <a:prstGeom prst="wedgeEllipseCallout">
            <a:avLst>
              <a:gd name="adj1" fmla="val 78605"/>
              <a:gd name="adj2" fmla="val 50056"/>
            </a:avLst>
          </a:prstGeom>
          <a:solidFill>
            <a:srgbClr val="005452"/>
          </a:solidFill>
          <a:ln>
            <a:solidFill>
              <a:srgbClr val="C7DA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>
                <a:latin typeface="Anderson Four Feather Falls" panose="02000000000000000000" pitchFamily="2" charset="0"/>
              </a:rPr>
              <a:t>Hoi Miss Piggy, even wachten ik heb Elmo op mijn werktelefoon…</a:t>
            </a:r>
            <a:endParaRPr lang="nl-NL" sz="1600">
              <a:latin typeface="Anderson Four Feather Falls" panose="02000000000000000000" pitchFamily="2" charset="0"/>
              <a:cs typeface="Angsana New" panose="02020603050405020304" pitchFamily="18" charset="-34"/>
            </a:endParaRPr>
          </a:p>
        </p:txBody>
      </p:sp>
      <p:sp>
        <p:nvSpPr>
          <p:cNvPr id="7" name="Tekstballon: ovaal 6">
            <a:extLst>
              <a:ext uri="{FF2B5EF4-FFF2-40B4-BE49-F238E27FC236}">
                <a16:creationId xmlns:a16="http://schemas.microsoft.com/office/drawing/2014/main" id="{44573A62-D651-D202-A1E5-FB8ACAD53FA1}"/>
              </a:ext>
            </a:extLst>
          </p:cNvPr>
          <p:cNvSpPr/>
          <p:nvPr/>
        </p:nvSpPr>
        <p:spPr>
          <a:xfrm>
            <a:off x="8763937" y="1414587"/>
            <a:ext cx="3074548" cy="2599554"/>
          </a:xfrm>
          <a:prstGeom prst="wedgeEllipseCallout">
            <a:avLst>
              <a:gd name="adj1" fmla="val -93182"/>
              <a:gd name="adj2" fmla="val 6999"/>
            </a:avLst>
          </a:prstGeom>
          <a:solidFill>
            <a:srgbClr val="005452"/>
          </a:solidFill>
          <a:ln>
            <a:solidFill>
              <a:srgbClr val="C7DA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latin typeface="Anderson Four Feather Falls" panose="02000000000000000000" pitchFamily="2" charset="0"/>
              </a:rPr>
              <a:t>Een seminar voor de NCDD over dat het niet makkelijk is om groen te zijn? Tuurlijk ben ik er!…</a:t>
            </a:r>
            <a:endParaRPr lang="nl-NL" sz="1600" dirty="0">
              <a:latin typeface="Anderson Four Feather Falls" panose="02000000000000000000" pitchFamily="2" charset="0"/>
              <a:cs typeface="Angsana New" panose="02020603050405020304" pitchFamily="18" charset="-34"/>
            </a:endParaRPr>
          </a:p>
        </p:txBody>
      </p:sp>
      <p:pic>
        <p:nvPicPr>
          <p:cNvPr id="224" name="Graphic 223">
            <a:extLst>
              <a:ext uri="{FF2B5EF4-FFF2-40B4-BE49-F238E27FC236}">
                <a16:creationId xmlns:a16="http://schemas.microsoft.com/office/drawing/2014/main" id="{6B4679B7-F99F-5B75-680E-AD0A286F0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2292" y="5250609"/>
            <a:ext cx="1704153" cy="1336135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3392B5ED-BE50-2FAC-398A-F8EDE7DAF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44357">
            <a:off x="2501161" y="5263314"/>
            <a:ext cx="499533" cy="49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" name="Picture 10">
            <a:extLst>
              <a:ext uri="{FF2B5EF4-FFF2-40B4-BE49-F238E27FC236}">
                <a16:creationId xmlns:a16="http://schemas.microsoft.com/office/drawing/2014/main" id="{98DB7EF3-8805-5A76-70BA-8A1456A57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26472">
            <a:off x="943294" y="5263313"/>
            <a:ext cx="499533" cy="49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754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DC5437F-D900-730D-C384-51CEEF3C7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615" y="-708"/>
            <a:ext cx="12192000" cy="6857999"/>
          </a:xfrm>
          <a:prstGeom prst="rect">
            <a:avLst/>
          </a:prstGeom>
          <a:noFill/>
        </p:spPr>
      </p:pic>
      <p:sp>
        <p:nvSpPr>
          <p:cNvPr id="6" name="Tekstvak 1298">
            <a:extLst>
              <a:ext uri="{FF2B5EF4-FFF2-40B4-BE49-F238E27FC236}">
                <a16:creationId xmlns:a16="http://schemas.microsoft.com/office/drawing/2014/main" id="{2DE33A4D-0146-54E1-E887-09C29175730A}"/>
              </a:ext>
            </a:extLst>
          </p:cNvPr>
          <p:cNvSpPr txBox="1"/>
          <p:nvPr/>
        </p:nvSpPr>
        <p:spPr>
          <a:xfrm>
            <a:off x="304124" y="5723987"/>
            <a:ext cx="11625779" cy="646331"/>
          </a:xfrm>
          <a:prstGeom prst="rect">
            <a:avLst/>
          </a:prstGeom>
          <a:solidFill>
            <a:srgbClr val="1B1A19">
              <a:alpha val="60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3600">
                <a:solidFill>
                  <a:schemeClr val="bg1"/>
                </a:solidFill>
                <a:latin typeface="Rye"/>
              </a:rPr>
              <a:t>SCOPE 3:  5 Miljoen brieven per jaar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9" name="Tekstvak 1298">
            <a:extLst>
              <a:ext uri="{FF2B5EF4-FFF2-40B4-BE49-F238E27FC236}">
                <a16:creationId xmlns:a16="http://schemas.microsoft.com/office/drawing/2014/main" id="{7D376C87-35A9-27E7-E313-99D6D14A81E8}"/>
              </a:ext>
            </a:extLst>
          </p:cNvPr>
          <p:cNvSpPr txBox="1"/>
          <p:nvPr/>
        </p:nvSpPr>
        <p:spPr>
          <a:xfrm>
            <a:off x="1600099" y="822425"/>
            <a:ext cx="566376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4800" dirty="0">
                <a:solidFill>
                  <a:schemeClr val="bg1"/>
                </a:solidFill>
                <a:latin typeface="Anderson Four Feather Falls" panose="02000000000000000000" pitchFamily="2" charset="0"/>
              </a:rPr>
              <a:t>BERICHTENBOX</a:t>
            </a:r>
            <a:endParaRPr lang="en-US" sz="4000" dirty="0">
              <a:latin typeface="Anderson Four Feather Falls" panose="02000000000000000000" pitchFamily="2" charset="0"/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925593B-3332-248D-2A1A-B9B3C3423ECE}"/>
              </a:ext>
            </a:extLst>
          </p:cNvPr>
          <p:cNvSpPr txBox="1">
            <a:spLocks/>
          </p:cNvSpPr>
          <p:nvPr/>
        </p:nvSpPr>
        <p:spPr>
          <a:xfrm>
            <a:off x="1167641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27</a:t>
            </a:fld>
            <a:endParaRPr lang="nl-NL" sz="1400" dirty="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10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DC5437F-D900-730D-C384-51CEEF3C7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4" y="0"/>
            <a:ext cx="12192000" cy="6857999"/>
          </a:xfrm>
          <a:prstGeom prst="rect">
            <a:avLst/>
          </a:prstGeom>
        </p:spPr>
      </p:pic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FE026048-9027-82EE-61AF-F046E05E645F}"/>
              </a:ext>
            </a:extLst>
          </p:cNvPr>
          <p:cNvSpPr txBox="1">
            <a:spLocks/>
          </p:cNvSpPr>
          <p:nvPr/>
        </p:nvSpPr>
        <p:spPr>
          <a:xfrm>
            <a:off x="11691046" y="6495624"/>
            <a:ext cx="662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C93507F-13DA-4D7B-9ED2-934D0D43E561}" type="slidenum">
              <a:rPr lang="nl-NL" sz="1400" smtClean="0">
                <a:solidFill>
                  <a:schemeClr val="tx1"/>
                </a:solidFill>
                <a:latin typeface="Rye" panose="020E0803070500060000" pitchFamily="34" charset="0"/>
              </a:rPr>
              <a:pPr algn="ctr"/>
              <a:t>28</a:t>
            </a:fld>
            <a:endParaRPr lang="nl-NL" sz="1400">
              <a:solidFill>
                <a:schemeClr val="tx1"/>
              </a:solidFill>
              <a:latin typeface="Rye" panose="020E0803070500060000" pitchFamily="34" charset="0"/>
            </a:endParaRPr>
          </a:p>
        </p:txBody>
      </p:sp>
      <p:pic>
        <p:nvPicPr>
          <p:cNvPr id="15" name="Afbeelding 14" descr="Afbeelding met Graphics, logo, clipart, symbool&#10;&#10;Automatisch gegenereerde beschrijving">
            <a:extLst>
              <a:ext uri="{FF2B5EF4-FFF2-40B4-BE49-F238E27FC236}">
                <a16:creationId xmlns:a16="http://schemas.microsoft.com/office/drawing/2014/main" id="{272F86F2-3F02-81FC-DCCB-4ACE3EE6EB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1398" y="6498467"/>
            <a:ext cx="356507" cy="35579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1965E18-B03B-FB56-1745-9AAD8B86C24D}"/>
              </a:ext>
            </a:extLst>
          </p:cNvPr>
          <p:cNvSpPr txBox="1"/>
          <p:nvPr/>
        </p:nvSpPr>
        <p:spPr>
          <a:xfrm>
            <a:off x="1595551" y="5183167"/>
            <a:ext cx="90522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>
                <a:solidFill>
                  <a:schemeClr val="bg1"/>
                </a:solidFill>
                <a:latin typeface="Anderson Four Feather Falls" panose="02000000000000000000" pitchFamily="2" charset="0"/>
              </a:rPr>
              <a:t>Help ons om goed te slapen vanavond</a:t>
            </a:r>
            <a:endParaRPr lang="nl-NL" sz="2800">
              <a:solidFill>
                <a:schemeClr val="bg1"/>
              </a:solidFill>
              <a:latin typeface="Anderson Four Feather Falls" panose="02000000000000000000" pitchFamily="2" charset="0"/>
              <a:cs typeface="Angsana New" panose="02020603050405020304" pitchFamily="18" charset="-34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CC60EEE-5469-5189-F28C-26A4784C4A2D}"/>
              </a:ext>
            </a:extLst>
          </p:cNvPr>
          <p:cNvSpPr txBox="1"/>
          <p:nvPr/>
        </p:nvSpPr>
        <p:spPr>
          <a:xfrm>
            <a:off x="1595551" y="5694227"/>
            <a:ext cx="98686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600">
                <a:solidFill>
                  <a:schemeClr val="bg1"/>
                </a:solidFill>
                <a:latin typeface="Rye" panose="020E0803070500060000" pitchFamily="34" charset="0"/>
              </a:rPr>
              <a:t>We hebben namelijk  700+ AI prompts gebruikt, wat gelijk staat aan 1,5kHw.</a:t>
            </a:r>
          </a:p>
        </p:txBody>
      </p:sp>
      <p:sp>
        <p:nvSpPr>
          <p:cNvPr id="215" name="Gedachtewolkje: wolk 214">
            <a:extLst>
              <a:ext uri="{FF2B5EF4-FFF2-40B4-BE49-F238E27FC236}">
                <a16:creationId xmlns:a16="http://schemas.microsoft.com/office/drawing/2014/main" id="{2A7053FF-DC6D-28F6-4C1C-6C8883583DE0}"/>
              </a:ext>
            </a:extLst>
          </p:cNvPr>
          <p:cNvSpPr/>
          <p:nvPr/>
        </p:nvSpPr>
        <p:spPr>
          <a:xfrm>
            <a:off x="1964145" y="715124"/>
            <a:ext cx="1772536" cy="1143000"/>
          </a:xfrm>
          <a:prstGeom prst="cloudCallout">
            <a:avLst>
              <a:gd name="adj1" fmla="val 79188"/>
              <a:gd name="adj2" fmla="val 2620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latin typeface="Rye" panose="020E0803070500060000" pitchFamily="34" charset="0"/>
              </a:rPr>
              <a:t>Batches</a:t>
            </a:r>
            <a:endParaRPr lang="nl-NL" sz="900" dirty="0">
              <a:latin typeface="Rye" panose="020E0803070500060000" pitchFamily="34" charset="0"/>
            </a:endParaRPr>
          </a:p>
        </p:txBody>
      </p:sp>
      <p:sp>
        <p:nvSpPr>
          <p:cNvPr id="216" name="Gedachtewolkje: wolk 215">
            <a:extLst>
              <a:ext uri="{FF2B5EF4-FFF2-40B4-BE49-F238E27FC236}">
                <a16:creationId xmlns:a16="http://schemas.microsoft.com/office/drawing/2014/main" id="{5C6B32B8-4535-B771-45AE-726C2E9005C9}"/>
              </a:ext>
            </a:extLst>
          </p:cNvPr>
          <p:cNvSpPr/>
          <p:nvPr/>
        </p:nvSpPr>
        <p:spPr>
          <a:xfrm>
            <a:off x="7823039" y="825219"/>
            <a:ext cx="1812566" cy="1143000"/>
          </a:xfrm>
          <a:prstGeom prst="cloudCallout">
            <a:avLst>
              <a:gd name="adj1" fmla="val -71943"/>
              <a:gd name="adj2" fmla="val 4620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>
                <a:latin typeface="Rye" panose="020E0803070500060000" pitchFamily="34" charset="0"/>
              </a:rPr>
              <a:t>CleanupFest</a:t>
            </a:r>
            <a:endParaRPr lang="nl-NL" dirty="0">
              <a:latin typeface="Rye" panose="020E080307050006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96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215" grpId="0" animBg="1"/>
      <p:bldP spid="215" grpId="1" animBg="1"/>
      <p:bldP spid="216" grpId="0" animBg="1"/>
      <p:bldP spid="216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73D12A1-2D29-16E5-91E2-6BD9940CB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951" y="4487247"/>
            <a:ext cx="1111774" cy="1957347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A784A739-FA13-442F-1E4F-947A77578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675843" y="4429832"/>
            <a:ext cx="1404852" cy="207217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9DC5437F-D900-730D-C384-51CEEF3C72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A8DB4C74-6E65-DDBC-39C3-B075FACF23ED}"/>
              </a:ext>
            </a:extLst>
          </p:cNvPr>
          <p:cNvSpPr/>
          <p:nvPr/>
        </p:nvSpPr>
        <p:spPr>
          <a:xfrm>
            <a:off x="2315720" y="4240349"/>
            <a:ext cx="1358349" cy="945672"/>
          </a:xfrm>
          <a:prstGeom prst="wedgeEllipseCallout">
            <a:avLst>
              <a:gd name="adj1" fmla="val 68867"/>
              <a:gd name="adj2" fmla="val 36599"/>
            </a:avLst>
          </a:prstGeom>
          <a:solidFill>
            <a:srgbClr val="00545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latin typeface="Anderson Four Feather Falls" panose="02000000000000000000" pitchFamily="2" charset="0"/>
                <a:cs typeface="Angsana New" panose="02020603050405020304" pitchFamily="18" charset="-34"/>
              </a:rPr>
              <a:t>Bedankt!</a:t>
            </a:r>
          </a:p>
        </p:txBody>
      </p:sp>
      <p:sp>
        <p:nvSpPr>
          <p:cNvPr id="8" name="Tekstballon: ovaal 7">
            <a:extLst>
              <a:ext uri="{FF2B5EF4-FFF2-40B4-BE49-F238E27FC236}">
                <a16:creationId xmlns:a16="http://schemas.microsoft.com/office/drawing/2014/main" id="{1F7D6BDD-C9DC-E072-9FC3-F9B6B5F159AD}"/>
              </a:ext>
            </a:extLst>
          </p:cNvPr>
          <p:cNvSpPr/>
          <p:nvPr/>
        </p:nvSpPr>
        <p:spPr>
          <a:xfrm>
            <a:off x="8351569" y="4327956"/>
            <a:ext cx="1521176" cy="1027461"/>
          </a:xfrm>
          <a:prstGeom prst="wedgeEllipseCallout">
            <a:avLst>
              <a:gd name="adj1" fmla="val -67233"/>
              <a:gd name="adj2" fmla="val 34812"/>
            </a:avLst>
          </a:prstGeom>
          <a:solidFill>
            <a:srgbClr val="005452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>
                <a:latin typeface="Anderson Four Feather Falls" panose="02000000000000000000" pitchFamily="2" charset="0"/>
                <a:cs typeface="Angsana New" panose="020B0502040204020203" pitchFamily="18" charset="-34"/>
              </a:rPr>
              <a:t>En succes!</a:t>
            </a:r>
          </a:p>
        </p:txBody>
      </p:sp>
      <p:pic>
        <p:nvPicPr>
          <p:cNvPr id="54" name="Afbeelding 53" descr="Afbeelding met Graphics, logo, clipart, symbool&#10;&#10;Automatisch gegenereerde beschrijving">
            <a:extLst>
              <a:ext uri="{FF2B5EF4-FFF2-40B4-BE49-F238E27FC236}">
                <a16:creationId xmlns:a16="http://schemas.microsoft.com/office/drawing/2014/main" id="{DFFD2C21-41B3-79A8-D286-B2711150AC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4361" y="6504605"/>
            <a:ext cx="356507" cy="35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0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79167E-6 -4.81481E-6 L 0.36836 0.00301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11" y="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29167E-6 4.44444E-6 L -0.38034 -0.00186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2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Standaard">
  <a:themeElements>
    <a:clrScheme name="Wigo4it">
      <a:dk1>
        <a:srgbClr val="322846"/>
      </a:dk1>
      <a:lt1>
        <a:srgbClr val="FFFFFF"/>
      </a:lt1>
      <a:dk2>
        <a:srgbClr val="322846"/>
      </a:dk2>
      <a:lt2>
        <a:srgbClr val="CFD6CC"/>
      </a:lt2>
      <a:accent1>
        <a:srgbClr val="404C91"/>
      </a:accent1>
      <a:accent2>
        <a:srgbClr val="66D08E"/>
      </a:accent2>
      <a:accent3>
        <a:srgbClr val="BA4FAB"/>
      </a:accent3>
      <a:accent4>
        <a:srgbClr val="EBEB7D"/>
      </a:accent4>
      <a:accent5>
        <a:srgbClr val="F5666B"/>
      </a:accent5>
      <a:accent6>
        <a:srgbClr val="005352"/>
      </a:accent6>
      <a:hlink>
        <a:srgbClr val="467886"/>
      </a:hlink>
      <a:folHlink>
        <a:srgbClr val="96607D"/>
      </a:folHlink>
    </a:clrScheme>
    <a:fontScheme name="PP Neuwe Machina + Raleway">
      <a:majorFont>
        <a:latin typeface="PP Neue Machina Plain Medium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36A29DA9-C377-4D59-B5BE-25D9B711758C}" vid="{FFF02956-6CED-4526-B9B7-CA7576E41E6B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</TotalTime>
  <Words>797</Words>
  <Application>Microsoft Macintosh PowerPoint</Application>
  <PresentationFormat>Breedbeeld</PresentationFormat>
  <Paragraphs>177</Paragraphs>
  <Slides>29</Slides>
  <Notes>29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13</vt:i4>
      </vt:variant>
      <vt:variant>
        <vt:lpstr>Thema</vt:lpstr>
      </vt:variant>
      <vt:variant>
        <vt:i4>2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45" baseType="lpstr">
      <vt:lpstr>Anderson Four Feather Falls</vt:lpstr>
      <vt:lpstr>Aptos</vt:lpstr>
      <vt:lpstr>Aptos Display</vt:lpstr>
      <vt:lpstr>Arial</vt:lpstr>
      <vt:lpstr>Coney Island</vt:lpstr>
      <vt:lpstr>PP Neue Machina Plain</vt:lpstr>
      <vt:lpstr>PP Neue Machina Plain Light</vt:lpstr>
      <vt:lpstr>PP Neue Machina Plain Medium</vt:lpstr>
      <vt:lpstr>PP Neue Machina Plain Semibold</vt:lpstr>
      <vt:lpstr>Raleway</vt:lpstr>
      <vt:lpstr>Raleway Medium</vt:lpstr>
      <vt:lpstr>Rye</vt:lpstr>
      <vt:lpstr>Verdana</vt:lpstr>
      <vt:lpstr>Kantoorthema</vt:lpstr>
      <vt:lpstr>1_Standaard</vt:lpstr>
      <vt:lpstr>Diapositiva de think-cell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Jean-Paul van der Ham</dc:creator>
  <cp:lastModifiedBy>Myrthe Tiemessen</cp:lastModifiedBy>
  <cp:revision>3</cp:revision>
  <dcterms:created xsi:type="dcterms:W3CDTF">2024-07-15T13:43:04Z</dcterms:created>
  <dcterms:modified xsi:type="dcterms:W3CDTF">2024-12-17T09:40:14Z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f9133c8-aead-491f-9c10-5e98e36e7e93_Enabled">
    <vt:lpwstr>true</vt:lpwstr>
  </property>
  <property fmtid="{D5CDD505-2E9C-101B-9397-08002B2CF9AE}" pid="3" name="MSIP_Label_7f9133c8-aead-491f-9c10-5e98e36e7e93_SetDate">
    <vt:lpwstr>2024-07-15T13:43:14Z</vt:lpwstr>
  </property>
  <property fmtid="{D5CDD505-2E9C-101B-9397-08002B2CF9AE}" pid="4" name="MSIP_Label_7f9133c8-aead-491f-9c10-5e98e36e7e93_Method">
    <vt:lpwstr>Standard</vt:lpwstr>
  </property>
  <property fmtid="{D5CDD505-2E9C-101B-9397-08002B2CF9AE}" pid="5" name="MSIP_Label_7f9133c8-aead-491f-9c10-5e98e36e7e93_Name">
    <vt:lpwstr>Vertrouwelijk</vt:lpwstr>
  </property>
  <property fmtid="{D5CDD505-2E9C-101B-9397-08002B2CF9AE}" pid="6" name="MSIP_Label_7f9133c8-aead-491f-9c10-5e98e36e7e93_SiteId">
    <vt:lpwstr>77578a91-9768-48ad-91e6-91cb6ff296ef</vt:lpwstr>
  </property>
  <property fmtid="{D5CDD505-2E9C-101B-9397-08002B2CF9AE}" pid="7" name="MSIP_Label_7f9133c8-aead-491f-9c10-5e98e36e7e93_ActionId">
    <vt:lpwstr>5e343ec1-cb4e-4e5b-a19d-af7eb8b07279</vt:lpwstr>
  </property>
  <property fmtid="{D5CDD505-2E9C-101B-9397-08002B2CF9AE}" pid="8" name="MSIP_Label_7f9133c8-aead-491f-9c10-5e98e36e7e93_ContentBits">
    <vt:lpwstr>0</vt:lpwstr>
  </property>
</Properties>
</file>